
<file path=[Content_Types].xml><?xml version="1.0" encoding="utf-8"?>
<Types xmlns="http://schemas.openxmlformats.org/package/2006/content-types">
  <Default Extension="jpeg" ContentType="image/jpeg"/>
  <Default Extension="jpg" ContentType="image/jpeg"/>
  <Default Extension="mp3" ContentType="audio/m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275" r:id="rId3"/>
    <p:sldId id="276" r:id="rId4"/>
    <p:sldId id="277" r:id="rId5"/>
    <p:sldId id="278" r:id="rId6"/>
    <p:sldId id="259" r:id="rId7"/>
    <p:sldId id="260" r:id="rId8"/>
    <p:sldId id="261" r:id="rId9"/>
    <p:sldId id="263" r:id="rId10"/>
    <p:sldId id="264" r:id="rId11"/>
    <p:sldId id="265" r:id="rId12"/>
    <p:sldId id="266" r:id="rId13"/>
    <p:sldId id="267" r:id="rId14"/>
    <p:sldId id="268" r:id="rId15"/>
    <p:sldId id="269" r:id="rId16"/>
    <p:sldId id="270" r:id="rId1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2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365" autoAdjust="0"/>
  </p:normalViewPr>
  <p:slideViewPr>
    <p:cSldViewPr snapToGrid="0">
      <p:cViewPr varScale="1">
        <p:scale>
          <a:sx n="102" d="100"/>
          <a:sy n="102" d="100"/>
        </p:scale>
        <p:origin x="870" y="9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551857-7C3A-4386-85F7-7C0B5B1346A6}" type="datetimeFigureOut">
              <a:rPr lang="de-DE" smtClean="0"/>
              <a:t>29.05.2024</a:t>
            </a:fld>
            <a:endParaRPr lang="de-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354E4F-F19F-49BF-BEB3-72F937C66E39}" type="slidenum">
              <a:rPr lang="de-DE" smtClean="0"/>
              <a:t>‹#›</a:t>
            </a:fld>
            <a:endParaRPr lang="de-DE"/>
          </a:p>
        </p:txBody>
      </p:sp>
    </p:spTree>
    <p:extLst>
      <p:ext uri="{BB962C8B-B14F-4D97-AF65-F5344CB8AC3E}">
        <p14:creationId xmlns:p14="http://schemas.microsoft.com/office/powerpoint/2010/main" val="1356287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48354E4F-F19F-49BF-BEB3-72F937C66E39}" type="slidenum">
              <a:rPr lang="de-DE" smtClean="0"/>
              <a:t>6</a:t>
            </a:fld>
            <a:endParaRPr lang="de-DE"/>
          </a:p>
        </p:txBody>
      </p:sp>
    </p:spTree>
    <p:extLst>
      <p:ext uri="{BB962C8B-B14F-4D97-AF65-F5344CB8AC3E}">
        <p14:creationId xmlns:p14="http://schemas.microsoft.com/office/powerpoint/2010/main" val="2289266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48354E4F-F19F-49BF-BEB3-72F937C66E39}" type="slidenum">
              <a:rPr lang="de-DE" smtClean="0"/>
              <a:t>15</a:t>
            </a:fld>
            <a:endParaRPr lang="de-DE"/>
          </a:p>
        </p:txBody>
      </p:sp>
    </p:spTree>
    <p:extLst>
      <p:ext uri="{BB962C8B-B14F-4D97-AF65-F5344CB8AC3E}">
        <p14:creationId xmlns:p14="http://schemas.microsoft.com/office/powerpoint/2010/main" val="462398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48354E4F-F19F-49BF-BEB3-72F937C66E39}" type="slidenum">
              <a:rPr lang="de-DE" smtClean="0"/>
              <a:t>16</a:t>
            </a:fld>
            <a:endParaRPr lang="de-DE"/>
          </a:p>
        </p:txBody>
      </p:sp>
    </p:spTree>
    <p:extLst>
      <p:ext uri="{BB962C8B-B14F-4D97-AF65-F5344CB8AC3E}">
        <p14:creationId xmlns:p14="http://schemas.microsoft.com/office/powerpoint/2010/main" val="596023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48354E4F-F19F-49BF-BEB3-72F937C66E39}" type="slidenum">
              <a:rPr lang="de-DE" smtClean="0"/>
              <a:t>7</a:t>
            </a:fld>
            <a:endParaRPr lang="de-DE"/>
          </a:p>
        </p:txBody>
      </p:sp>
    </p:spTree>
    <p:extLst>
      <p:ext uri="{BB962C8B-B14F-4D97-AF65-F5344CB8AC3E}">
        <p14:creationId xmlns:p14="http://schemas.microsoft.com/office/powerpoint/2010/main" val="433058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48354E4F-F19F-49BF-BEB3-72F937C66E39}" type="slidenum">
              <a:rPr lang="de-DE" smtClean="0"/>
              <a:t>8</a:t>
            </a:fld>
            <a:endParaRPr lang="de-DE"/>
          </a:p>
        </p:txBody>
      </p:sp>
    </p:spTree>
    <p:extLst>
      <p:ext uri="{BB962C8B-B14F-4D97-AF65-F5344CB8AC3E}">
        <p14:creationId xmlns:p14="http://schemas.microsoft.com/office/powerpoint/2010/main" val="25663245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48354E4F-F19F-49BF-BEB3-72F937C66E39}" type="slidenum">
              <a:rPr lang="de-DE" smtClean="0"/>
              <a:t>9</a:t>
            </a:fld>
            <a:endParaRPr lang="de-DE"/>
          </a:p>
        </p:txBody>
      </p:sp>
    </p:spTree>
    <p:extLst>
      <p:ext uri="{BB962C8B-B14F-4D97-AF65-F5344CB8AC3E}">
        <p14:creationId xmlns:p14="http://schemas.microsoft.com/office/powerpoint/2010/main" val="2134645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48354E4F-F19F-49BF-BEB3-72F937C66E39}" type="slidenum">
              <a:rPr lang="de-DE" smtClean="0"/>
              <a:t>10</a:t>
            </a:fld>
            <a:endParaRPr lang="de-DE"/>
          </a:p>
        </p:txBody>
      </p:sp>
    </p:spTree>
    <p:extLst>
      <p:ext uri="{BB962C8B-B14F-4D97-AF65-F5344CB8AC3E}">
        <p14:creationId xmlns:p14="http://schemas.microsoft.com/office/powerpoint/2010/main" val="4276523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48354E4F-F19F-49BF-BEB3-72F937C66E39}" type="slidenum">
              <a:rPr lang="de-DE" smtClean="0"/>
              <a:t>11</a:t>
            </a:fld>
            <a:endParaRPr lang="de-DE"/>
          </a:p>
        </p:txBody>
      </p:sp>
    </p:spTree>
    <p:extLst>
      <p:ext uri="{BB962C8B-B14F-4D97-AF65-F5344CB8AC3E}">
        <p14:creationId xmlns:p14="http://schemas.microsoft.com/office/powerpoint/2010/main" val="1818894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48354E4F-F19F-49BF-BEB3-72F937C66E39}" type="slidenum">
              <a:rPr lang="de-DE" smtClean="0"/>
              <a:t>12</a:t>
            </a:fld>
            <a:endParaRPr lang="de-DE"/>
          </a:p>
        </p:txBody>
      </p:sp>
    </p:spTree>
    <p:extLst>
      <p:ext uri="{BB962C8B-B14F-4D97-AF65-F5344CB8AC3E}">
        <p14:creationId xmlns:p14="http://schemas.microsoft.com/office/powerpoint/2010/main" val="22178231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48354E4F-F19F-49BF-BEB3-72F937C66E39}" type="slidenum">
              <a:rPr lang="de-DE" smtClean="0"/>
              <a:t>13</a:t>
            </a:fld>
            <a:endParaRPr lang="de-DE"/>
          </a:p>
        </p:txBody>
      </p:sp>
    </p:spTree>
    <p:extLst>
      <p:ext uri="{BB962C8B-B14F-4D97-AF65-F5344CB8AC3E}">
        <p14:creationId xmlns:p14="http://schemas.microsoft.com/office/powerpoint/2010/main" val="235782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5"/>
          </p:nvPr>
        </p:nvSpPr>
        <p:spPr/>
        <p:txBody>
          <a:bodyPr/>
          <a:lstStyle/>
          <a:p>
            <a:fld id="{48354E4F-F19F-49BF-BEB3-72F937C66E39}" type="slidenum">
              <a:rPr lang="de-DE" smtClean="0"/>
              <a:t>14</a:t>
            </a:fld>
            <a:endParaRPr lang="de-DE"/>
          </a:p>
        </p:txBody>
      </p:sp>
    </p:spTree>
    <p:extLst>
      <p:ext uri="{BB962C8B-B14F-4D97-AF65-F5344CB8AC3E}">
        <p14:creationId xmlns:p14="http://schemas.microsoft.com/office/powerpoint/2010/main" val="2443306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1F27F-C28D-41F3-81AD-1A9472C73E3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de-DE"/>
          </a:p>
        </p:txBody>
      </p:sp>
      <p:sp>
        <p:nvSpPr>
          <p:cNvPr id="3" name="Subtitle 2">
            <a:extLst>
              <a:ext uri="{FF2B5EF4-FFF2-40B4-BE49-F238E27FC236}">
                <a16:creationId xmlns:a16="http://schemas.microsoft.com/office/drawing/2014/main" id="{82995338-3ED2-F756-AB9F-DB61339710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de-DE"/>
          </a:p>
        </p:txBody>
      </p:sp>
      <p:sp>
        <p:nvSpPr>
          <p:cNvPr id="4" name="Date Placeholder 3">
            <a:extLst>
              <a:ext uri="{FF2B5EF4-FFF2-40B4-BE49-F238E27FC236}">
                <a16:creationId xmlns:a16="http://schemas.microsoft.com/office/drawing/2014/main" id="{08719926-3226-6178-EAD4-5F79D4198D91}"/>
              </a:ext>
            </a:extLst>
          </p:cNvPr>
          <p:cNvSpPr>
            <a:spLocks noGrp="1"/>
          </p:cNvSpPr>
          <p:nvPr>
            <p:ph type="dt" sz="half" idx="10"/>
          </p:nvPr>
        </p:nvSpPr>
        <p:spPr/>
        <p:txBody>
          <a:bodyPr/>
          <a:lstStyle/>
          <a:p>
            <a:fld id="{5FA7F3EE-07EC-4862-9294-E6FCC61FDFDF}" type="datetimeFigureOut">
              <a:rPr lang="de-DE" smtClean="0"/>
              <a:t>29.05.2024</a:t>
            </a:fld>
            <a:endParaRPr lang="de-DE"/>
          </a:p>
        </p:txBody>
      </p:sp>
      <p:sp>
        <p:nvSpPr>
          <p:cNvPr id="5" name="Footer Placeholder 4">
            <a:extLst>
              <a:ext uri="{FF2B5EF4-FFF2-40B4-BE49-F238E27FC236}">
                <a16:creationId xmlns:a16="http://schemas.microsoft.com/office/drawing/2014/main" id="{48F2DCA5-A792-0444-C071-C1CAC7851738}"/>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FA376F40-4B15-1282-4FE9-2BA513C3CB00}"/>
              </a:ext>
            </a:extLst>
          </p:cNvPr>
          <p:cNvSpPr>
            <a:spLocks noGrp="1"/>
          </p:cNvSpPr>
          <p:nvPr>
            <p:ph type="sldNum" sz="quarter" idx="12"/>
          </p:nvPr>
        </p:nvSpPr>
        <p:spPr/>
        <p:txBody>
          <a:bodyPr/>
          <a:lstStyle/>
          <a:p>
            <a:fld id="{B186CF1B-16D6-47C8-865F-8EA5D35775B2}" type="slidenum">
              <a:rPr lang="de-DE" smtClean="0"/>
              <a:t>‹#›</a:t>
            </a:fld>
            <a:endParaRPr lang="de-DE"/>
          </a:p>
        </p:txBody>
      </p:sp>
    </p:spTree>
    <p:extLst>
      <p:ext uri="{BB962C8B-B14F-4D97-AF65-F5344CB8AC3E}">
        <p14:creationId xmlns:p14="http://schemas.microsoft.com/office/powerpoint/2010/main" val="336233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8FD58-C4D3-BE92-0E27-5FB4C0EECB6D}"/>
              </a:ext>
            </a:extLst>
          </p:cNvPr>
          <p:cNvSpPr>
            <a:spLocks noGrp="1"/>
          </p:cNvSpPr>
          <p:nvPr>
            <p:ph type="title"/>
          </p:nvPr>
        </p:nvSpPr>
        <p:spPr/>
        <p:txBody>
          <a:bodyPr/>
          <a:lstStyle/>
          <a:p>
            <a:r>
              <a:rPr lang="en-US"/>
              <a:t>Click to edit Master title style</a:t>
            </a:r>
            <a:endParaRPr lang="de-DE"/>
          </a:p>
        </p:txBody>
      </p:sp>
      <p:sp>
        <p:nvSpPr>
          <p:cNvPr id="3" name="Vertical Text Placeholder 2">
            <a:extLst>
              <a:ext uri="{FF2B5EF4-FFF2-40B4-BE49-F238E27FC236}">
                <a16:creationId xmlns:a16="http://schemas.microsoft.com/office/drawing/2014/main" id="{433FEF44-F2B1-0FC2-7EBF-B8931EDC6FE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3343C434-2FCD-D793-6590-72902E3EB372}"/>
              </a:ext>
            </a:extLst>
          </p:cNvPr>
          <p:cNvSpPr>
            <a:spLocks noGrp="1"/>
          </p:cNvSpPr>
          <p:nvPr>
            <p:ph type="dt" sz="half" idx="10"/>
          </p:nvPr>
        </p:nvSpPr>
        <p:spPr/>
        <p:txBody>
          <a:bodyPr/>
          <a:lstStyle/>
          <a:p>
            <a:fld id="{5FA7F3EE-07EC-4862-9294-E6FCC61FDFDF}" type="datetimeFigureOut">
              <a:rPr lang="de-DE" smtClean="0"/>
              <a:t>29.05.2024</a:t>
            </a:fld>
            <a:endParaRPr lang="de-DE"/>
          </a:p>
        </p:txBody>
      </p:sp>
      <p:sp>
        <p:nvSpPr>
          <p:cNvPr id="5" name="Footer Placeholder 4">
            <a:extLst>
              <a:ext uri="{FF2B5EF4-FFF2-40B4-BE49-F238E27FC236}">
                <a16:creationId xmlns:a16="http://schemas.microsoft.com/office/drawing/2014/main" id="{2FC91FFC-2E44-709C-3EA3-806AE6F0704D}"/>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C69609D6-262B-42EB-E3BD-02C06BC23747}"/>
              </a:ext>
            </a:extLst>
          </p:cNvPr>
          <p:cNvSpPr>
            <a:spLocks noGrp="1"/>
          </p:cNvSpPr>
          <p:nvPr>
            <p:ph type="sldNum" sz="quarter" idx="12"/>
          </p:nvPr>
        </p:nvSpPr>
        <p:spPr/>
        <p:txBody>
          <a:bodyPr/>
          <a:lstStyle/>
          <a:p>
            <a:fld id="{B186CF1B-16D6-47C8-865F-8EA5D35775B2}" type="slidenum">
              <a:rPr lang="de-DE" smtClean="0"/>
              <a:t>‹#›</a:t>
            </a:fld>
            <a:endParaRPr lang="de-DE"/>
          </a:p>
        </p:txBody>
      </p:sp>
    </p:spTree>
    <p:extLst>
      <p:ext uri="{BB962C8B-B14F-4D97-AF65-F5344CB8AC3E}">
        <p14:creationId xmlns:p14="http://schemas.microsoft.com/office/powerpoint/2010/main" val="2917888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0853B9-5147-434B-B6E4-136D4C54FC2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de-DE"/>
          </a:p>
        </p:txBody>
      </p:sp>
      <p:sp>
        <p:nvSpPr>
          <p:cNvPr id="3" name="Vertical Text Placeholder 2">
            <a:extLst>
              <a:ext uri="{FF2B5EF4-FFF2-40B4-BE49-F238E27FC236}">
                <a16:creationId xmlns:a16="http://schemas.microsoft.com/office/drawing/2014/main" id="{85030B30-9682-0E7A-13EE-31C5973046D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CA0814C6-371D-7E21-E16E-98D99F58FC21}"/>
              </a:ext>
            </a:extLst>
          </p:cNvPr>
          <p:cNvSpPr>
            <a:spLocks noGrp="1"/>
          </p:cNvSpPr>
          <p:nvPr>
            <p:ph type="dt" sz="half" idx="10"/>
          </p:nvPr>
        </p:nvSpPr>
        <p:spPr/>
        <p:txBody>
          <a:bodyPr/>
          <a:lstStyle/>
          <a:p>
            <a:fld id="{5FA7F3EE-07EC-4862-9294-E6FCC61FDFDF}" type="datetimeFigureOut">
              <a:rPr lang="de-DE" smtClean="0"/>
              <a:t>29.05.2024</a:t>
            </a:fld>
            <a:endParaRPr lang="de-DE"/>
          </a:p>
        </p:txBody>
      </p:sp>
      <p:sp>
        <p:nvSpPr>
          <p:cNvPr id="5" name="Footer Placeholder 4">
            <a:extLst>
              <a:ext uri="{FF2B5EF4-FFF2-40B4-BE49-F238E27FC236}">
                <a16:creationId xmlns:a16="http://schemas.microsoft.com/office/drawing/2014/main" id="{219E02E3-585F-8B2A-7994-606186EF6E9F}"/>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0A5A262E-5F15-EC4E-CA60-93DB025BF54D}"/>
              </a:ext>
            </a:extLst>
          </p:cNvPr>
          <p:cNvSpPr>
            <a:spLocks noGrp="1"/>
          </p:cNvSpPr>
          <p:nvPr>
            <p:ph type="sldNum" sz="quarter" idx="12"/>
          </p:nvPr>
        </p:nvSpPr>
        <p:spPr/>
        <p:txBody>
          <a:bodyPr/>
          <a:lstStyle/>
          <a:p>
            <a:fld id="{B186CF1B-16D6-47C8-865F-8EA5D35775B2}" type="slidenum">
              <a:rPr lang="de-DE" smtClean="0"/>
              <a:t>‹#›</a:t>
            </a:fld>
            <a:endParaRPr lang="de-DE"/>
          </a:p>
        </p:txBody>
      </p:sp>
    </p:spTree>
    <p:extLst>
      <p:ext uri="{BB962C8B-B14F-4D97-AF65-F5344CB8AC3E}">
        <p14:creationId xmlns:p14="http://schemas.microsoft.com/office/powerpoint/2010/main" val="1006743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66854-301C-6E86-A3AC-A254D8302D92}"/>
              </a:ext>
            </a:extLst>
          </p:cNvPr>
          <p:cNvSpPr>
            <a:spLocks noGrp="1"/>
          </p:cNvSpPr>
          <p:nvPr>
            <p:ph type="title"/>
          </p:nvPr>
        </p:nvSpPr>
        <p:spPr/>
        <p:txBody>
          <a:bodyPr/>
          <a:lstStyle/>
          <a:p>
            <a:r>
              <a:rPr lang="en-US"/>
              <a:t>Click to edit Master title style</a:t>
            </a:r>
            <a:endParaRPr lang="de-DE"/>
          </a:p>
        </p:txBody>
      </p:sp>
      <p:sp>
        <p:nvSpPr>
          <p:cNvPr id="3" name="Content Placeholder 2">
            <a:extLst>
              <a:ext uri="{FF2B5EF4-FFF2-40B4-BE49-F238E27FC236}">
                <a16:creationId xmlns:a16="http://schemas.microsoft.com/office/drawing/2014/main" id="{2AC29BFA-22C9-F93B-5708-614E6C4059A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C07D00ED-DE6B-AC9E-8DC0-3D6FBE3C6C4D}"/>
              </a:ext>
            </a:extLst>
          </p:cNvPr>
          <p:cNvSpPr>
            <a:spLocks noGrp="1"/>
          </p:cNvSpPr>
          <p:nvPr>
            <p:ph type="dt" sz="half" idx="10"/>
          </p:nvPr>
        </p:nvSpPr>
        <p:spPr/>
        <p:txBody>
          <a:bodyPr/>
          <a:lstStyle/>
          <a:p>
            <a:fld id="{5FA7F3EE-07EC-4862-9294-E6FCC61FDFDF}" type="datetimeFigureOut">
              <a:rPr lang="de-DE" smtClean="0"/>
              <a:t>29.05.2024</a:t>
            </a:fld>
            <a:endParaRPr lang="de-DE"/>
          </a:p>
        </p:txBody>
      </p:sp>
      <p:sp>
        <p:nvSpPr>
          <p:cNvPr id="5" name="Footer Placeholder 4">
            <a:extLst>
              <a:ext uri="{FF2B5EF4-FFF2-40B4-BE49-F238E27FC236}">
                <a16:creationId xmlns:a16="http://schemas.microsoft.com/office/drawing/2014/main" id="{CACB4BAB-5447-ABF3-A28D-94005A254940}"/>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DD74AFE5-3553-E30F-4C12-4394A61FB6A3}"/>
              </a:ext>
            </a:extLst>
          </p:cNvPr>
          <p:cNvSpPr>
            <a:spLocks noGrp="1"/>
          </p:cNvSpPr>
          <p:nvPr>
            <p:ph type="sldNum" sz="quarter" idx="12"/>
          </p:nvPr>
        </p:nvSpPr>
        <p:spPr/>
        <p:txBody>
          <a:bodyPr/>
          <a:lstStyle/>
          <a:p>
            <a:fld id="{B186CF1B-16D6-47C8-865F-8EA5D35775B2}" type="slidenum">
              <a:rPr lang="de-DE" smtClean="0"/>
              <a:t>‹#›</a:t>
            </a:fld>
            <a:endParaRPr lang="de-DE"/>
          </a:p>
        </p:txBody>
      </p:sp>
    </p:spTree>
    <p:extLst>
      <p:ext uri="{BB962C8B-B14F-4D97-AF65-F5344CB8AC3E}">
        <p14:creationId xmlns:p14="http://schemas.microsoft.com/office/powerpoint/2010/main" val="2147987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2AD86-2EBE-2727-4233-125D56BE39A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de-DE"/>
          </a:p>
        </p:txBody>
      </p:sp>
      <p:sp>
        <p:nvSpPr>
          <p:cNvPr id="3" name="Text Placeholder 2">
            <a:extLst>
              <a:ext uri="{FF2B5EF4-FFF2-40B4-BE49-F238E27FC236}">
                <a16:creationId xmlns:a16="http://schemas.microsoft.com/office/drawing/2014/main" id="{FC690C0B-74E8-B2BC-6FBD-4C923945CB4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4DB9F70-EB5B-450C-3A3A-840189DF8CB3}"/>
              </a:ext>
            </a:extLst>
          </p:cNvPr>
          <p:cNvSpPr>
            <a:spLocks noGrp="1"/>
          </p:cNvSpPr>
          <p:nvPr>
            <p:ph type="dt" sz="half" idx="10"/>
          </p:nvPr>
        </p:nvSpPr>
        <p:spPr/>
        <p:txBody>
          <a:bodyPr/>
          <a:lstStyle/>
          <a:p>
            <a:fld id="{5FA7F3EE-07EC-4862-9294-E6FCC61FDFDF}" type="datetimeFigureOut">
              <a:rPr lang="de-DE" smtClean="0"/>
              <a:t>29.05.2024</a:t>
            </a:fld>
            <a:endParaRPr lang="de-DE"/>
          </a:p>
        </p:txBody>
      </p:sp>
      <p:sp>
        <p:nvSpPr>
          <p:cNvPr id="5" name="Footer Placeholder 4">
            <a:extLst>
              <a:ext uri="{FF2B5EF4-FFF2-40B4-BE49-F238E27FC236}">
                <a16:creationId xmlns:a16="http://schemas.microsoft.com/office/drawing/2014/main" id="{42D3BBCE-9DEE-5CAC-E5C7-B0F546460F4F}"/>
              </a:ext>
            </a:extLst>
          </p:cNvPr>
          <p:cNvSpPr>
            <a:spLocks noGrp="1"/>
          </p:cNvSpPr>
          <p:nvPr>
            <p:ph type="ftr" sz="quarter" idx="11"/>
          </p:nvPr>
        </p:nvSpPr>
        <p:spPr/>
        <p:txBody>
          <a:bodyPr/>
          <a:lstStyle/>
          <a:p>
            <a:endParaRPr lang="de-DE"/>
          </a:p>
        </p:txBody>
      </p:sp>
      <p:sp>
        <p:nvSpPr>
          <p:cNvPr id="6" name="Slide Number Placeholder 5">
            <a:extLst>
              <a:ext uri="{FF2B5EF4-FFF2-40B4-BE49-F238E27FC236}">
                <a16:creationId xmlns:a16="http://schemas.microsoft.com/office/drawing/2014/main" id="{6E697553-591F-8B52-C0A1-DF762D4A5BCB}"/>
              </a:ext>
            </a:extLst>
          </p:cNvPr>
          <p:cNvSpPr>
            <a:spLocks noGrp="1"/>
          </p:cNvSpPr>
          <p:nvPr>
            <p:ph type="sldNum" sz="quarter" idx="12"/>
          </p:nvPr>
        </p:nvSpPr>
        <p:spPr/>
        <p:txBody>
          <a:bodyPr/>
          <a:lstStyle/>
          <a:p>
            <a:fld id="{B186CF1B-16D6-47C8-865F-8EA5D35775B2}" type="slidenum">
              <a:rPr lang="de-DE" smtClean="0"/>
              <a:t>‹#›</a:t>
            </a:fld>
            <a:endParaRPr lang="de-DE"/>
          </a:p>
        </p:txBody>
      </p:sp>
    </p:spTree>
    <p:extLst>
      <p:ext uri="{BB962C8B-B14F-4D97-AF65-F5344CB8AC3E}">
        <p14:creationId xmlns:p14="http://schemas.microsoft.com/office/powerpoint/2010/main" val="663319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DBDF5-0669-E664-9B02-18FD364AE580}"/>
              </a:ext>
            </a:extLst>
          </p:cNvPr>
          <p:cNvSpPr>
            <a:spLocks noGrp="1"/>
          </p:cNvSpPr>
          <p:nvPr>
            <p:ph type="title"/>
          </p:nvPr>
        </p:nvSpPr>
        <p:spPr/>
        <p:txBody>
          <a:bodyPr/>
          <a:lstStyle/>
          <a:p>
            <a:r>
              <a:rPr lang="en-US"/>
              <a:t>Click to edit Master title style</a:t>
            </a:r>
            <a:endParaRPr lang="de-DE"/>
          </a:p>
        </p:txBody>
      </p:sp>
      <p:sp>
        <p:nvSpPr>
          <p:cNvPr id="3" name="Content Placeholder 2">
            <a:extLst>
              <a:ext uri="{FF2B5EF4-FFF2-40B4-BE49-F238E27FC236}">
                <a16:creationId xmlns:a16="http://schemas.microsoft.com/office/drawing/2014/main" id="{A5DDDF48-D63D-B8D6-72DC-2503CE521BF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a:extLst>
              <a:ext uri="{FF2B5EF4-FFF2-40B4-BE49-F238E27FC236}">
                <a16:creationId xmlns:a16="http://schemas.microsoft.com/office/drawing/2014/main" id="{0D30CC65-9D53-6C94-5E64-43537B9F5D3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Date Placeholder 4">
            <a:extLst>
              <a:ext uri="{FF2B5EF4-FFF2-40B4-BE49-F238E27FC236}">
                <a16:creationId xmlns:a16="http://schemas.microsoft.com/office/drawing/2014/main" id="{21321D07-8B45-F6F7-0D0E-6334CEED8DA3}"/>
              </a:ext>
            </a:extLst>
          </p:cNvPr>
          <p:cNvSpPr>
            <a:spLocks noGrp="1"/>
          </p:cNvSpPr>
          <p:nvPr>
            <p:ph type="dt" sz="half" idx="10"/>
          </p:nvPr>
        </p:nvSpPr>
        <p:spPr/>
        <p:txBody>
          <a:bodyPr/>
          <a:lstStyle/>
          <a:p>
            <a:fld id="{5FA7F3EE-07EC-4862-9294-E6FCC61FDFDF}" type="datetimeFigureOut">
              <a:rPr lang="de-DE" smtClean="0"/>
              <a:t>29.05.2024</a:t>
            </a:fld>
            <a:endParaRPr lang="de-DE"/>
          </a:p>
        </p:txBody>
      </p:sp>
      <p:sp>
        <p:nvSpPr>
          <p:cNvPr id="6" name="Footer Placeholder 5">
            <a:extLst>
              <a:ext uri="{FF2B5EF4-FFF2-40B4-BE49-F238E27FC236}">
                <a16:creationId xmlns:a16="http://schemas.microsoft.com/office/drawing/2014/main" id="{7822D9A7-5578-7C56-5107-6971B015CE6A}"/>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E5DEF12A-FEDF-8904-613B-BEB3184FA62C}"/>
              </a:ext>
            </a:extLst>
          </p:cNvPr>
          <p:cNvSpPr>
            <a:spLocks noGrp="1"/>
          </p:cNvSpPr>
          <p:nvPr>
            <p:ph type="sldNum" sz="quarter" idx="12"/>
          </p:nvPr>
        </p:nvSpPr>
        <p:spPr/>
        <p:txBody>
          <a:bodyPr/>
          <a:lstStyle/>
          <a:p>
            <a:fld id="{B186CF1B-16D6-47C8-865F-8EA5D35775B2}" type="slidenum">
              <a:rPr lang="de-DE" smtClean="0"/>
              <a:t>‹#›</a:t>
            </a:fld>
            <a:endParaRPr lang="de-DE"/>
          </a:p>
        </p:txBody>
      </p:sp>
    </p:spTree>
    <p:extLst>
      <p:ext uri="{BB962C8B-B14F-4D97-AF65-F5344CB8AC3E}">
        <p14:creationId xmlns:p14="http://schemas.microsoft.com/office/powerpoint/2010/main" val="1068738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ED7E6-5BDD-793F-84FD-ED3AEFB385A4}"/>
              </a:ext>
            </a:extLst>
          </p:cNvPr>
          <p:cNvSpPr>
            <a:spLocks noGrp="1"/>
          </p:cNvSpPr>
          <p:nvPr>
            <p:ph type="title"/>
          </p:nvPr>
        </p:nvSpPr>
        <p:spPr>
          <a:xfrm>
            <a:off x="839788" y="365125"/>
            <a:ext cx="10515600" cy="1325563"/>
          </a:xfrm>
        </p:spPr>
        <p:txBody>
          <a:bodyPr/>
          <a:lstStyle/>
          <a:p>
            <a:r>
              <a:rPr lang="en-US"/>
              <a:t>Click to edit Master title style</a:t>
            </a:r>
            <a:endParaRPr lang="de-DE"/>
          </a:p>
        </p:txBody>
      </p:sp>
      <p:sp>
        <p:nvSpPr>
          <p:cNvPr id="3" name="Text Placeholder 2">
            <a:extLst>
              <a:ext uri="{FF2B5EF4-FFF2-40B4-BE49-F238E27FC236}">
                <a16:creationId xmlns:a16="http://schemas.microsoft.com/office/drawing/2014/main" id="{3B24A59A-81A9-677F-2B83-4158B60FD5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BF722A6-EB8E-0E0E-F0D2-F6F45206890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a:extLst>
              <a:ext uri="{FF2B5EF4-FFF2-40B4-BE49-F238E27FC236}">
                <a16:creationId xmlns:a16="http://schemas.microsoft.com/office/drawing/2014/main" id="{880FB74C-1541-D149-E660-5C76D021B6A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7FF9372-B6FA-CE5D-F949-3B3255D9286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Date Placeholder 6">
            <a:extLst>
              <a:ext uri="{FF2B5EF4-FFF2-40B4-BE49-F238E27FC236}">
                <a16:creationId xmlns:a16="http://schemas.microsoft.com/office/drawing/2014/main" id="{4AAFFB68-EE70-443C-E128-6A22E49EE320}"/>
              </a:ext>
            </a:extLst>
          </p:cNvPr>
          <p:cNvSpPr>
            <a:spLocks noGrp="1"/>
          </p:cNvSpPr>
          <p:nvPr>
            <p:ph type="dt" sz="half" idx="10"/>
          </p:nvPr>
        </p:nvSpPr>
        <p:spPr/>
        <p:txBody>
          <a:bodyPr/>
          <a:lstStyle/>
          <a:p>
            <a:fld id="{5FA7F3EE-07EC-4862-9294-E6FCC61FDFDF}" type="datetimeFigureOut">
              <a:rPr lang="de-DE" smtClean="0"/>
              <a:t>29.05.2024</a:t>
            </a:fld>
            <a:endParaRPr lang="de-DE"/>
          </a:p>
        </p:txBody>
      </p:sp>
      <p:sp>
        <p:nvSpPr>
          <p:cNvPr id="8" name="Footer Placeholder 7">
            <a:extLst>
              <a:ext uri="{FF2B5EF4-FFF2-40B4-BE49-F238E27FC236}">
                <a16:creationId xmlns:a16="http://schemas.microsoft.com/office/drawing/2014/main" id="{01000A5C-6422-FA80-E152-D6FF033A8D5F}"/>
              </a:ext>
            </a:extLst>
          </p:cNvPr>
          <p:cNvSpPr>
            <a:spLocks noGrp="1"/>
          </p:cNvSpPr>
          <p:nvPr>
            <p:ph type="ftr" sz="quarter" idx="11"/>
          </p:nvPr>
        </p:nvSpPr>
        <p:spPr/>
        <p:txBody>
          <a:bodyPr/>
          <a:lstStyle/>
          <a:p>
            <a:endParaRPr lang="de-DE"/>
          </a:p>
        </p:txBody>
      </p:sp>
      <p:sp>
        <p:nvSpPr>
          <p:cNvPr id="9" name="Slide Number Placeholder 8">
            <a:extLst>
              <a:ext uri="{FF2B5EF4-FFF2-40B4-BE49-F238E27FC236}">
                <a16:creationId xmlns:a16="http://schemas.microsoft.com/office/drawing/2014/main" id="{C530F306-B62A-A66D-89D3-7F8F108CECAC}"/>
              </a:ext>
            </a:extLst>
          </p:cNvPr>
          <p:cNvSpPr>
            <a:spLocks noGrp="1"/>
          </p:cNvSpPr>
          <p:nvPr>
            <p:ph type="sldNum" sz="quarter" idx="12"/>
          </p:nvPr>
        </p:nvSpPr>
        <p:spPr/>
        <p:txBody>
          <a:bodyPr/>
          <a:lstStyle/>
          <a:p>
            <a:fld id="{B186CF1B-16D6-47C8-865F-8EA5D35775B2}" type="slidenum">
              <a:rPr lang="de-DE" smtClean="0"/>
              <a:t>‹#›</a:t>
            </a:fld>
            <a:endParaRPr lang="de-DE"/>
          </a:p>
        </p:txBody>
      </p:sp>
    </p:spTree>
    <p:extLst>
      <p:ext uri="{BB962C8B-B14F-4D97-AF65-F5344CB8AC3E}">
        <p14:creationId xmlns:p14="http://schemas.microsoft.com/office/powerpoint/2010/main" val="3357240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5E3F5-E2EF-5F76-38DF-BC9C06B91F30}"/>
              </a:ext>
            </a:extLst>
          </p:cNvPr>
          <p:cNvSpPr>
            <a:spLocks noGrp="1"/>
          </p:cNvSpPr>
          <p:nvPr>
            <p:ph type="title"/>
          </p:nvPr>
        </p:nvSpPr>
        <p:spPr/>
        <p:txBody>
          <a:bodyPr/>
          <a:lstStyle/>
          <a:p>
            <a:r>
              <a:rPr lang="en-US"/>
              <a:t>Click to edit Master title style</a:t>
            </a:r>
            <a:endParaRPr lang="de-DE"/>
          </a:p>
        </p:txBody>
      </p:sp>
      <p:sp>
        <p:nvSpPr>
          <p:cNvPr id="3" name="Date Placeholder 2">
            <a:extLst>
              <a:ext uri="{FF2B5EF4-FFF2-40B4-BE49-F238E27FC236}">
                <a16:creationId xmlns:a16="http://schemas.microsoft.com/office/drawing/2014/main" id="{D76BD424-D4C2-D37E-A975-A0E5B10B6FDF}"/>
              </a:ext>
            </a:extLst>
          </p:cNvPr>
          <p:cNvSpPr>
            <a:spLocks noGrp="1"/>
          </p:cNvSpPr>
          <p:nvPr>
            <p:ph type="dt" sz="half" idx="10"/>
          </p:nvPr>
        </p:nvSpPr>
        <p:spPr/>
        <p:txBody>
          <a:bodyPr/>
          <a:lstStyle/>
          <a:p>
            <a:fld id="{5FA7F3EE-07EC-4862-9294-E6FCC61FDFDF}" type="datetimeFigureOut">
              <a:rPr lang="de-DE" smtClean="0"/>
              <a:t>29.05.2024</a:t>
            </a:fld>
            <a:endParaRPr lang="de-DE"/>
          </a:p>
        </p:txBody>
      </p:sp>
      <p:sp>
        <p:nvSpPr>
          <p:cNvPr id="4" name="Footer Placeholder 3">
            <a:extLst>
              <a:ext uri="{FF2B5EF4-FFF2-40B4-BE49-F238E27FC236}">
                <a16:creationId xmlns:a16="http://schemas.microsoft.com/office/drawing/2014/main" id="{4B797057-374D-3A11-C31E-8BD5AC1F84F2}"/>
              </a:ext>
            </a:extLst>
          </p:cNvPr>
          <p:cNvSpPr>
            <a:spLocks noGrp="1"/>
          </p:cNvSpPr>
          <p:nvPr>
            <p:ph type="ftr" sz="quarter" idx="11"/>
          </p:nvPr>
        </p:nvSpPr>
        <p:spPr/>
        <p:txBody>
          <a:bodyPr/>
          <a:lstStyle/>
          <a:p>
            <a:endParaRPr lang="de-DE"/>
          </a:p>
        </p:txBody>
      </p:sp>
      <p:sp>
        <p:nvSpPr>
          <p:cNvPr id="5" name="Slide Number Placeholder 4">
            <a:extLst>
              <a:ext uri="{FF2B5EF4-FFF2-40B4-BE49-F238E27FC236}">
                <a16:creationId xmlns:a16="http://schemas.microsoft.com/office/drawing/2014/main" id="{FB6ADE2D-F1C0-CDF8-AFC5-67293A5F99DE}"/>
              </a:ext>
            </a:extLst>
          </p:cNvPr>
          <p:cNvSpPr>
            <a:spLocks noGrp="1"/>
          </p:cNvSpPr>
          <p:nvPr>
            <p:ph type="sldNum" sz="quarter" idx="12"/>
          </p:nvPr>
        </p:nvSpPr>
        <p:spPr/>
        <p:txBody>
          <a:bodyPr/>
          <a:lstStyle/>
          <a:p>
            <a:fld id="{B186CF1B-16D6-47C8-865F-8EA5D35775B2}" type="slidenum">
              <a:rPr lang="de-DE" smtClean="0"/>
              <a:t>‹#›</a:t>
            </a:fld>
            <a:endParaRPr lang="de-DE"/>
          </a:p>
        </p:txBody>
      </p:sp>
    </p:spTree>
    <p:extLst>
      <p:ext uri="{BB962C8B-B14F-4D97-AF65-F5344CB8AC3E}">
        <p14:creationId xmlns:p14="http://schemas.microsoft.com/office/powerpoint/2010/main" val="1609536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3A7833C-EB01-7896-C4EB-D3BC9A64DE82}"/>
              </a:ext>
            </a:extLst>
          </p:cNvPr>
          <p:cNvSpPr>
            <a:spLocks noGrp="1"/>
          </p:cNvSpPr>
          <p:nvPr>
            <p:ph type="dt" sz="half" idx="10"/>
          </p:nvPr>
        </p:nvSpPr>
        <p:spPr/>
        <p:txBody>
          <a:bodyPr/>
          <a:lstStyle/>
          <a:p>
            <a:fld id="{5FA7F3EE-07EC-4862-9294-E6FCC61FDFDF}" type="datetimeFigureOut">
              <a:rPr lang="de-DE" smtClean="0"/>
              <a:t>29.05.2024</a:t>
            </a:fld>
            <a:endParaRPr lang="de-DE"/>
          </a:p>
        </p:txBody>
      </p:sp>
      <p:sp>
        <p:nvSpPr>
          <p:cNvPr id="3" name="Footer Placeholder 2">
            <a:extLst>
              <a:ext uri="{FF2B5EF4-FFF2-40B4-BE49-F238E27FC236}">
                <a16:creationId xmlns:a16="http://schemas.microsoft.com/office/drawing/2014/main" id="{9F349315-3503-16A6-CBDB-7F70E05F1FED}"/>
              </a:ext>
            </a:extLst>
          </p:cNvPr>
          <p:cNvSpPr>
            <a:spLocks noGrp="1"/>
          </p:cNvSpPr>
          <p:nvPr>
            <p:ph type="ftr" sz="quarter" idx="11"/>
          </p:nvPr>
        </p:nvSpPr>
        <p:spPr/>
        <p:txBody>
          <a:bodyPr/>
          <a:lstStyle/>
          <a:p>
            <a:endParaRPr lang="de-DE"/>
          </a:p>
        </p:txBody>
      </p:sp>
      <p:sp>
        <p:nvSpPr>
          <p:cNvPr id="4" name="Slide Number Placeholder 3">
            <a:extLst>
              <a:ext uri="{FF2B5EF4-FFF2-40B4-BE49-F238E27FC236}">
                <a16:creationId xmlns:a16="http://schemas.microsoft.com/office/drawing/2014/main" id="{27F26388-29DD-42C3-1D64-DDB76673F661}"/>
              </a:ext>
            </a:extLst>
          </p:cNvPr>
          <p:cNvSpPr>
            <a:spLocks noGrp="1"/>
          </p:cNvSpPr>
          <p:nvPr>
            <p:ph type="sldNum" sz="quarter" idx="12"/>
          </p:nvPr>
        </p:nvSpPr>
        <p:spPr/>
        <p:txBody>
          <a:bodyPr/>
          <a:lstStyle/>
          <a:p>
            <a:fld id="{B186CF1B-16D6-47C8-865F-8EA5D35775B2}" type="slidenum">
              <a:rPr lang="de-DE" smtClean="0"/>
              <a:t>‹#›</a:t>
            </a:fld>
            <a:endParaRPr lang="de-DE"/>
          </a:p>
        </p:txBody>
      </p:sp>
    </p:spTree>
    <p:extLst>
      <p:ext uri="{BB962C8B-B14F-4D97-AF65-F5344CB8AC3E}">
        <p14:creationId xmlns:p14="http://schemas.microsoft.com/office/powerpoint/2010/main" val="235823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92A5D-D342-2AA5-FCBC-A508304D26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Content Placeholder 2">
            <a:extLst>
              <a:ext uri="{FF2B5EF4-FFF2-40B4-BE49-F238E27FC236}">
                <a16:creationId xmlns:a16="http://schemas.microsoft.com/office/drawing/2014/main" id="{84659776-C48A-7045-7EE9-A06986CEFF0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a:extLst>
              <a:ext uri="{FF2B5EF4-FFF2-40B4-BE49-F238E27FC236}">
                <a16:creationId xmlns:a16="http://schemas.microsoft.com/office/drawing/2014/main" id="{777132FE-BDAA-C2F3-8BBA-D2B0B639EA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9BEDFB9-9F42-D31A-6B34-22E34FB96ADF}"/>
              </a:ext>
            </a:extLst>
          </p:cNvPr>
          <p:cNvSpPr>
            <a:spLocks noGrp="1"/>
          </p:cNvSpPr>
          <p:nvPr>
            <p:ph type="dt" sz="half" idx="10"/>
          </p:nvPr>
        </p:nvSpPr>
        <p:spPr/>
        <p:txBody>
          <a:bodyPr/>
          <a:lstStyle/>
          <a:p>
            <a:fld id="{5FA7F3EE-07EC-4862-9294-E6FCC61FDFDF}" type="datetimeFigureOut">
              <a:rPr lang="de-DE" smtClean="0"/>
              <a:t>29.05.2024</a:t>
            </a:fld>
            <a:endParaRPr lang="de-DE"/>
          </a:p>
        </p:txBody>
      </p:sp>
      <p:sp>
        <p:nvSpPr>
          <p:cNvPr id="6" name="Footer Placeholder 5">
            <a:extLst>
              <a:ext uri="{FF2B5EF4-FFF2-40B4-BE49-F238E27FC236}">
                <a16:creationId xmlns:a16="http://schemas.microsoft.com/office/drawing/2014/main" id="{3D1F8FE8-05AE-CC50-48F1-2B648E1822CE}"/>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9E2B8606-4A96-8FC9-52B5-B2C25E9D3D2B}"/>
              </a:ext>
            </a:extLst>
          </p:cNvPr>
          <p:cNvSpPr>
            <a:spLocks noGrp="1"/>
          </p:cNvSpPr>
          <p:nvPr>
            <p:ph type="sldNum" sz="quarter" idx="12"/>
          </p:nvPr>
        </p:nvSpPr>
        <p:spPr/>
        <p:txBody>
          <a:bodyPr/>
          <a:lstStyle/>
          <a:p>
            <a:fld id="{B186CF1B-16D6-47C8-865F-8EA5D35775B2}" type="slidenum">
              <a:rPr lang="de-DE" smtClean="0"/>
              <a:t>‹#›</a:t>
            </a:fld>
            <a:endParaRPr lang="de-DE"/>
          </a:p>
        </p:txBody>
      </p:sp>
    </p:spTree>
    <p:extLst>
      <p:ext uri="{BB962C8B-B14F-4D97-AF65-F5344CB8AC3E}">
        <p14:creationId xmlns:p14="http://schemas.microsoft.com/office/powerpoint/2010/main" val="1414603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4EB5A-583C-2028-FED0-010E6B7B632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de-DE"/>
          </a:p>
        </p:txBody>
      </p:sp>
      <p:sp>
        <p:nvSpPr>
          <p:cNvPr id="3" name="Picture Placeholder 2">
            <a:extLst>
              <a:ext uri="{FF2B5EF4-FFF2-40B4-BE49-F238E27FC236}">
                <a16:creationId xmlns:a16="http://schemas.microsoft.com/office/drawing/2014/main" id="{1A536C48-B968-B398-8D45-B9CBC7068E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 Placeholder 3">
            <a:extLst>
              <a:ext uri="{FF2B5EF4-FFF2-40B4-BE49-F238E27FC236}">
                <a16:creationId xmlns:a16="http://schemas.microsoft.com/office/drawing/2014/main" id="{EEE03E66-8838-B9C2-9BE7-694CE10E11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D85066-CDF9-9847-897C-334D6D7BBCAA}"/>
              </a:ext>
            </a:extLst>
          </p:cNvPr>
          <p:cNvSpPr>
            <a:spLocks noGrp="1"/>
          </p:cNvSpPr>
          <p:nvPr>
            <p:ph type="dt" sz="half" idx="10"/>
          </p:nvPr>
        </p:nvSpPr>
        <p:spPr/>
        <p:txBody>
          <a:bodyPr/>
          <a:lstStyle/>
          <a:p>
            <a:fld id="{5FA7F3EE-07EC-4862-9294-E6FCC61FDFDF}" type="datetimeFigureOut">
              <a:rPr lang="de-DE" smtClean="0"/>
              <a:t>29.05.2024</a:t>
            </a:fld>
            <a:endParaRPr lang="de-DE"/>
          </a:p>
        </p:txBody>
      </p:sp>
      <p:sp>
        <p:nvSpPr>
          <p:cNvPr id="6" name="Footer Placeholder 5">
            <a:extLst>
              <a:ext uri="{FF2B5EF4-FFF2-40B4-BE49-F238E27FC236}">
                <a16:creationId xmlns:a16="http://schemas.microsoft.com/office/drawing/2014/main" id="{60B6D3B9-6E4D-3920-8CD9-84ECEBA67AA1}"/>
              </a:ext>
            </a:extLst>
          </p:cNvPr>
          <p:cNvSpPr>
            <a:spLocks noGrp="1"/>
          </p:cNvSpPr>
          <p:nvPr>
            <p:ph type="ftr" sz="quarter" idx="11"/>
          </p:nvPr>
        </p:nvSpPr>
        <p:spPr/>
        <p:txBody>
          <a:bodyPr/>
          <a:lstStyle/>
          <a:p>
            <a:endParaRPr lang="de-DE"/>
          </a:p>
        </p:txBody>
      </p:sp>
      <p:sp>
        <p:nvSpPr>
          <p:cNvPr id="7" name="Slide Number Placeholder 6">
            <a:extLst>
              <a:ext uri="{FF2B5EF4-FFF2-40B4-BE49-F238E27FC236}">
                <a16:creationId xmlns:a16="http://schemas.microsoft.com/office/drawing/2014/main" id="{F5A28382-96F6-8F7B-67B0-B7C8990E4CD7}"/>
              </a:ext>
            </a:extLst>
          </p:cNvPr>
          <p:cNvSpPr>
            <a:spLocks noGrp="1"/>
          </p:cNvSpPr>
          <p:nvPr>
            <p:ph type="sldNum" sz="quarter" idx="12"/>
          </p:nvPr>
        </p:nvSpPr>
        <p:spPr/>
        <p:txBody>
          <a:bodyPr/>
          <a:lstStyle/>
          <a:p>
            <a:fld id="{B186CF1B-16D6-47C8-865F-8EA5D35775B2}" type="slidenum">
              <a:rPr lang="de-DE" smtClean="0"/>
              <a:t>‹#›</a:t>
            </a:fld>
            <a:endParaRPr lang="de-DE"/>
          </a:p>
        </p:txBody>
      </p:sp>
    </p:spTree>
    <p:extLst>
      <p:ext uri="{BB962C8B-B14F-4D97-AF65-F5344CB8AC3E}">
        <p14:creationId xmlns:p14="http://schemas.microsoft.com/office/powerpoint/2010/main" val="176239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8BDADA-D5FF-57C5-D3E0-66D469B684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de-DE"/>
          </a:p>
        </p:txBody>
      </p:sp>
      <p:sp>
        <p:nvSpPr>
          <p:cNvPr id="3" name="Text Placeholder 2">
            <a:extLst>
              <a:ext uri="{FF2B5EF4-FFF2-40B4-BE49-F238E27FC236}">
                <a16:creationId xmlns:a16="http://schemas.microsoft.com/office/drawing/2014/main" id="{58D728D7-3B70-10A9-FD0C-2D4E2FA812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Date Placeholder 3">
            <a:extLst>
              <a:ext uri="{FF2B5EF4-FFF2-40B4-BE49-F238E27FC236}">
                <a16:creationId xmlns:a16="http://schemas.microsoft.com/office/drawing/2014/main" id="{C9E4FC02-5E4C-C700-AB25-43A66470C1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FA7F3EE-07EC-4862-9294-E6FCC61FDFDF}" type="datetimeFigureOut">
              <a:rPr lang="de-DE" smtClean="0"/>
              <a:t>29.05.2024</a:t>
            </a:fld>
            <a:endParaRPr lang="de-DE"/>
          </a:p>
        </p:txBody>
      </p:sp>
      <p:sp>
        <p:nvSpPr>
          <p:cNvPr id="5" name="Footer Placeholder 4">
            <a:extLst>
              <a:ext uri="{FF2B5EF4-FFF2-40B4-BE49-F238E27FC236}">
                <a16:creationId xmlns:a16="http://schemas.microsoft.com/office/drawing/2014/main" id="{5D191DE5-13A4-39CB-6C19-7291363BD7C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DE"/>
          </a:p>
        </p:txBody>
      </p:sp>
      <p:sp>
        <p:nvSpPr>
          <p:cNvPr id="6" name="Slide Number Placeholder 5">
            <a:extLst>
              <a:ext uri="{FF2B5EF4-FFF2-40B4-BE49-F238E27FC236}">
                <a16:creationId xmlns:a16="http://schemas.microsoft.com/office/drawing/2014/main" id="{533D37CE-6892-C82E-E07F-BB4C7B4A9C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186CF1B-16D6-47C8-865F-8EA5D35775B2}" type="slidenum">
              <a:rPr lang="de-DE" smtClean="0"/>
              <a:t>‹#›</a:t>
            </a:fld>
            <a:endParaRPr lang="de-DE"/>
          </a:p>
        </p:txBody>
      </p:sp>
    </p:spTree>
    <p:extLst>
      <p:ext uri="{BB962C8B-B14F-4D97-AF65-F5344CB8AC3E}">
        <p14:creationId xmlns:p14="http://schemas.microsoft.com/office/powerpoint/2010/main" val="6099674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4.jpeg"/><Relationship Id="rId7"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10" Type="http://schemas.openxmlformats.org/officeDocument/2006/relationships/image" Target="../media/image20.jpeg"/><Relationship Id="rId4" Type="http://schemas.openxmlformats.org/officeDocument/2006/relationships/image" Target="../media/image1.png"/><Relationship Id="rId9" Type="http://schemas.openxmlformats.org/officeDocument/2006/relationships/image" Target="../media/image19.jpeg"/></Relationships>
</file>

<file path=ppt/slides/_rels/slide11.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1.jpeg"/><Relationship Id="rId7" Type="http://schemas.openxmlformats.org/officeDocument/2006/relationships/image" Target="../media/image24.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3.jpeg"/><Relationship Id="rId11" Type="http://schemas.openxmlformats.org/officeDocument/2006/relationships/image" Target="../media/image28.jpeg"/><Relationship Id="rId5" Type="http://schemas.openxmlformats.org/officeDocument/2006/relationships/image" Target="../media/image22.jpeg"/><Relationship Id="rId10" Type="http://schemas.openxmlformats.org/officeDocument/2006/relationships/image" Target="../media/image27.jpeg"/><Relationship Id="rId4" Type="http://schemas.openxmlformats.org/officeDocument/2006/relationships/image" Target="../media/image1.png"/><Relationship Id="rId9" Type="http://schemas.openxmlformats.org/officeDocument/2006/relationships/image" Target="../media/image26.jpeg"/></Relationships>
</file>

<file path=ppt/slides/_rels/slide12.xml.rels><?xml version="1.0" encoding="UTF-8" standalone="yes"?>
<Relationships xmlns="http://schemas.openxmlformats.org/package/2006/relationships"><Relationship Id="rId8" Type="http://schemas.openxmlformats.org/officeDocument/2006/relationships/image" Target="../media/image33.jpeg"/><Relationship Id="rId13" Type="http://schemas.openxmlformats.org/officeDocument/2006/relationships/image" Target="../media/image38.jpeg"/><Relationship Id="rId3" Type="http://schemas.openxmlformats.org/officeDocument/2006/relationships/image" Target="../media/image29.jpeg"/><Relationship Id="rId7" Type="http://schemas.openxmlformats.org/officeDocument/2006/relationships/image" Target="../media/image32.jpeg"/><Relationship Id="rId12" Type="http://schemas.openxmlformats.org/officeDocument/2006/relationships/image" Target="../media/image37.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1.jpeg"/><Relationship Id="rId11" Type="http://schemas.openxmlformats.org/officeDocument/2006/relationships/image" Target="../media/image36.jpeg"/><Relationship Id="rId5" Type="http://schemas.openxmlformats.org/officeDocument/2006/relationships/image" Target="../media/image30.jpeg"/><Relationship Id="rId15" Type="http://schemas.openxmlformats.org/officeDocument/2006/relationships/image" Target="../media/image40.jpeg"/><Relationship Id="rId10" Type="http://schemas.openxmlformats.org/officeDocument/2006/relationships/image" Target="../media/image35.jpeg"/><Relationship Id="rId4" Type="http://schemas.openxmlformats.org/officeDocument/2006/relationships/image" Target="../media/image1.png"/><Relationship Id="rId9" Type="http://schemas.openxmlformats.org/officeDocument/2006/relationships/image" Target="../media/image34.jpeg"/><Relationship Id="rId14" Type="http://schemas.openxmlformats.org/officeDocument/2006/relationships/image" Target="../media/image39.jpeg"/></Relationships>
</file>

<file path=ppt/slides/_rels/slide13.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41.png"/><Relationship Id="rId7" Type="http://schemas.openxmlformats.org/officeDocument/2006/relationships/image" Target="../media/image43.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image" Target="../media/image1.png"/><Relationship Id="rId4" Type="http://schemas.microsoft.com/office/2007/relationships/hdphoto" Target="../media/hdphoto3.wdp"/><Relationship Id="rId9" Type="http://schemas.openxmlformats.org/officeDocument/2006/relationships/image" Target="../media/image45.jpeg"/></Relationships>
</file>

<file path=ppt/slides/_rels/slide1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7.jp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8" Type="http://schemas.openxmlformats.org/officeDocument/2006/relationships/image" Target="../media/image52.jpeg"/><Relationship Id="rId3" Type="http://schemas.openxmlformats.org/officeDocument/2006/relationships/image" Target="../media/image46.jpeg"/><Relationship Id="rId7" Type="http://schemas.openxmlformats.org/officeDocument/2006/relationships/image" Target="../media/image51.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 Id="rId9" Type="http://schemas.openxmlformats.org/officeDocument/2006/relationships/image" Target="../media/image53.jpeg"/></Relationships>
</file>

<file path=ppt/slides/_rels/slide1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1.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2F95D1D-2EFD-4F66-08A6-BC7789298FC1}"/>
              </a:ext>
            </a:extLst>
          </p:cNvPr>
          <p:cNvSpPr txBox="1"/>
          <p:nvPr/>
        </p:nvSpPr>
        <p:spPr>
          <a:xfrm>
            <a:off x="1847653" y="2354345"/>
            <a:ext cx="8717809" cy="1754326"/>
          </a:xfrm>
          <a:prstGeom prst="rect">
            <a:avLst/>
          </a:prstGeom>
          <a:noFill/>
        </p:spPr>
        <p:txBody>
          <a:bodyPr wrap="square" rtlCol="0" anchor="ctr" anchorCtr="1">
            <a:spAutoFit/>
          </a:bodyPr>
          <a:lstStyle/>
          <a:p>
            <a:r>
              <a:rPr lang="de-DE" sz="3600" b="1" dirty="0">
                <a:solidFill>
                  <a:srgbClr val="00B0F0"/>
                </a:solidFill>
                <a:latin typeface="Trade Gothic LT Std" panose="00000800000000000000" pitchFamily="50" charset="0"/>
              </a:rPr>
              <a:t>Es war einmal vor langer Zeit (2008) in einer weit, weit entfernten Galaxis (Frankfurt / Erde)…</a:t>
            </a:r>
          </a:p>
        </p:txBody>
      </p:sp>
    </p:spTree>
    <p:extLst>
      <p:ext uri="{BB962C8B-B14F-4D97-AF65-F5344CB8AC3E}">
        <p14:creationId xmlns:p14="http://schemas.microsoft.com/office/powerpoint/2010/main" val="4800944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24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085EE-E6F6-5DE4-29F7-62898F8932C4}"/>
              </a:ext>
            </a:extLst>
          </p:cNvPr>
          <p:cNvSpPr>
            <a:spLocks noGrp="1"/>
          </p:cNvSpPr>
          <p:nvPr>
            <p:ph type="title"/>
          </p:nvPr>
        </p:nvSpPr>
        <p:spPr>
          <a:blipFill dpi="0" rotWithShape="1">
            <a:blip r:embed="rId4">
              <a:extLst>
                <a:ext uri="{28A0092B-C50C-407E-A947-70E740481C1C}">
                  <a14:useLocalDpi xmlns:a14="http://schemas.microsoft.com/office/drawing/2010/main"/>
                </a:ext>
              </a:extLst>
            </a:blip>
            <a:srcRect/>
            <a:stretch>
              <a:fillRect/>
            </a:stretch>
          </a:blipFill>
        </p:spPr>
        <p:txBody>
          <a:bodyPr>
            <a:normAutofit/>
          </a:bodyPr>
          <a:lstStyle/>
          <a:p>
            <a:r>
              <a:rPr lang="de-DE" sz="2400" dirty="0">
                <a:solidFill>
                  <a:srgbClr val="FFFF00"/>
                </a:solidFill>
                <a:latin typeface="Star Jedi" panose="040B0000000000000000" pitchFamily="82" charset="0"/>
              </a:rPr>
              <a:t>mein R2D2 - </a:t>
            </a:r>
            <a:r>
              <a:rPr lang="de-DE" sz="2400" dirty="0" err="1">
                <a:solidFill>
                  <a:srgbClr val="FFFF00"/>
                </a:solidFill>
                <a:latin typeface="Star Jedi" panose="040B0000000000000000" pitchFamily="82" charset="0"/>
              </a:rPr>
              <a:t>dome</a:t>
            </a:r>
            <a:endParaRPr lang="de-DE" sz="2400" dirty="0">
              <a:solidFill>
                <a:srgbClr val="FFFF00"/>
              </a:solidFill>
              <a:latin typeface="Star Jedi" panose="040B0000000000000000" pitchFamily="82" charset="0"/>
            </a:endParaRPr>
          </a:p>
        </p:txBody>
      </p:sp>
      <p:sp>
        <p:nvSpPr>
          <p:cNvPr id="6" name="TextBox 5">
            <a:extLst>
              <a:ext uri="{FF2B5EF4-FFF2-40B4-BE49-F238E27FC236}">
                <a16:creationId xmlns:a16="http://schemas.microsoft.com/office/drawing/2014/main" id="{FFA48C9D-1E1E-9C10-183E-1DB716F07FBA}"/>
              </a:ext>
            </a:extLst>
          </p:cNvPr>
          <p:cNvSpPr txBox="1"/>
          <p:nvPr/>
        </p:nvSpPr>
        <p:spPr>
          <a:xfrm>
            <a:off x="838200" y="1905802"/>
            <a:ext cx="10515600" cy="646331"/>
          </a:xfrm>
          <a:prstGeom prst="rect">
            <a:avLst/>
          </a:prstGeom>
          <a:noFill/>
        </p:spPr>
        <p:txBody>
          <a:bodyPr wrap="square" rtlCol="0">
            <a:spAutoFit/>
          </a:bodyPr>
          <a:lstStyle/>
          <a:p>
            <a:pPr algn="just"/>
            <a:r>
              <a:rPr lang="de-DE" dirty="0">
                <a:solidFill>
                  <a:srgbClr val="002060"/>
                </a:solidFill>
              </a:rPr>
              <a:t>Der Dome selbst besteht aus 2 Teile, der innere und äußere Dome und sind aus Aluminium</a:t>
            </a:r>
          </a:p>
          <a:p>
            <a:pPr algn="just"/>
            <a:r>
              <a:rPr lang="de-DE" dirty="0">
                <a:solidFill>
                  <a:srgbClr val="002060"/>
                </a:solidFill>
              </a:rPr>
              <a:t>Die </a:t>
            </a:r>
            <a:r>
              <a:rPr lang="de-DE" dirty="0" err="1">
                <a:solidFill>
                  <a:srgbClr val="002060"/>
                </a:solidFill>
              </a:rPr>
              <a:t>Holo</a:t>
            </a:r>
            <a:r>
              <a:rPr lang="de-DE" dirty="0">
                <a:solidFill>
                  <a:srgbClr val="002060"/>
                </a:solidFill>
              </a:rPr>
              <a:t> Projektoren, Radar Eye, PSI etc. sind 3D gedruckt in ASA</a:t>
            </a:r>
          </a:p>
        </p:txBody>
      </p:sp>
      <p:pic>
        <p:nvPicPr>
          <p:cNvPr id="5" name="Picture 4" descr="A metal ball and a round object&#10;&#10;Description automatically generated with medium confidence">
            <a:extLst>
              <a:ext uri="{FF2B5EF4-FFF2-40B4-BE49-F238E27FC236}">
                <a16:creationId xmlns:a16="http://schemas.microsoft.com/office/drawing/2014/main" id="{DF4FFA9E-4061-252D-611D-F215131956F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56758" y="2553268"/>
            <a:ext cx="3050599" cy="1752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0" name="Picture 9" descr="A metal ball with holes in it&#10;&#10;Description automatically generated">
            <a:extLst>
              <a:ext uri="{FF2B5EF4-FFF2-40B4-BE49-F238E27FC236}">
                <a16:creationId xmlns:a16="http://schemas.microsoft.com/office/drawing/2014/main" id="{6AC6BECF-679D-DE58-C8F4-193C9E0A7D9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56758" y="4305868"/>
            <a:ext cx="3590327" cy="246735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6" name="Picture 15" descr="A group of white objects on a black surface&#10;&#10;Description automatically generated">
            <a:extLst>
              <a:ext uri="{FF2B5EF4-FFF2-40B4-BE49-F238E27FC236}">
                <a16:creationId xmlns:a16="http://schemas.microsoft.com/office/drawing/2014/main" id="{A1747F41-E45D-FD7E-52FB-EF2C40F44EB9}"/>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682043" y="4708660"/>
            <a:ext cx="3185607" cy="206456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14" name="Picture 13" descr="A metal object with blue parts on a wooden surface&#10;&#10;Description automatically generated">
            <a:extLst>
              <a:ext uri="{FF2B5EF4-FFF2-40B4-BE49-F238E27FC236}">
                <a16:creationId xmlns:a16="http://schemas.microsoft.com/office/drawing/2014/main" id="{D48E4F5E-8DEB-E8B5-8792-A24F98994751}"/>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002608" y="2977956"/>
            <a:ext cx="3319058" cy="315998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12" name="Picture 11" descr="A blue paint on a table&#10;&#10;Description automatically generated">
            <a:extLst>
              <a:ext uri="{FF2B5EF4-FFF2-40B4-BE49-F238E27FC236}">
                <a16:creationId xmlns:a16="http://schemas.microsoft.com/office/drawing/2014/main" id="{04FEC714-BBF3-ECBE-166C-576A69A8E0F0}"/>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4817004" y="2767247"/>
            <a:ext cx="2827913" cy="190500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8" name="Picture 17" descr="A robot with a round head&#10;&#10;Description automatically generated with medium confidence">
            <a:extLst>
              <a:ext uri="{FF2B5EF4-FFF2-40B4-BE49-F238E27FC236}">
                <a16:creationId xmlns:a16="http://schemas.microsoft.com/office/drawing/2014/main" id="{EDF1282C-6F60-D3E2-3B4D-0298D47BB6F8}"/>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3365371" y="2553092"/>
            <a:ext cx="4894689" cy="4311135"/>
          </a:xfrm>
          <a:prstGeom prst="rect">
            <a:avLst/>
          </a:prstGeom>
          <a:ln>
            <a:noFill/>
          </a:ln>
          <a:effectLst>
            <a:softEdge rad="112500"/>
          </a:effectLst>
        </p:spPr>
      </p:pic>
    </p:spTree>
    <p:extLst>
      <p:ext uri="{BB962C8B-B14F-4D97-AF65-F5344CB8AC3E}">
        <p14:creationId xmlns:p14="http://schemas.microsoft.com/office/powerpoint/2010/main" val="30527434"/>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10" presetClass="exit" presetSubtype="0" fill="hold" nodeType="withEffect">
                                  <p:stCondLst>
                                    <p:cond delay="0"/>
                                  </p:stCondLst>
                                  <p:childTnLst>
                                    <p:animEffect transition="out" filter="fade">
                                      <p:cBhvr>
                                        <p:cTn id="31" dur="500"/>
                                        <p:tgtEl>
                                          <p:spTgt spid="18"/>
                                        </p:tgtEl>
                                      </p:cBhvr>
                                    </p:animEffect>
                                    <p:set>
                                      <p:cBhvr>
                                        <p:cTn id="32"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24000"/>
            <a:lum/>
            <a:extLst>
              <a:ext uri="{28A0092B-C50C-407E-A947-70E740481C1C}">
                <a14:useLocalDpi xmlns:a14="http://schemas.microsoft.com/office/drawing/2010/main"/>
              </a:ext>
            </a:extLst>
          </a:blip>
          <a:srcRect/>
          <a:stretch>
            <a:fillRect l="8000" t="35000" r="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085EE-E6F6-5DE4-29F7-62898F8932C4}"/>
              </a:ext>
            </a:extLst>
          </p:cNvPr>
          <p:cNvSpPr>
            <a:spLocks noGrp="1"/>
          </p:cNvSpPr>
          <p:nvPr>
            <p:ph type="title"/>
          </p:nvPr>
        </p:nvSpPr>
        <p:spPr>
          <a:blipFill dpi="0" rotWithShape="1">
            <a:blip r:embed="rId4">
              <a:extLst>
                <a:ext uri="{28A0092B-C50C-407E-A947-70E740481C1C}">
                  <a14:useLocalDpi xmlns:a14="http://schemas.microsoft.com/office/drawing/2010/main"/>
                </a:ext>
              </a:extLst>
            </a:blip>
            <a:srcRect/>
            <a:stretch>
              <a:fillRect/>
            </a:stretch>
          </a:blipFill>
        </p:spPr>
        <p:txBody>
          <a:bodyPr>
            <a:normAutofit/>
          </a:bodyPr>
          <a:lstStyle/>
          <a:p>
            <a:r>
              <a:rPr lang="de-DE" sz="2400" dirty="0">
                <a:solidFill>
                  <a:srgbClr val="FFFF00"/>
                </a:solidFill>
                <a:latin typeface="Star Jedi" panose="040B0000000000000000" pitchFamily="82" charset="0"/>
              </a:rPr>
              <a:t>mein R2D2 - Frame</a:t>
            </a:r>
          </a:p>
        </p:txBody>
      </p:sp>
      <p:sp>
        <p:nvSpPr>
          <p:cNvPr id="6" name="TextBox 5">
            <a:extLst>
              <a:ext uri="{FF2B5EF4-FFF2-40B4-BE49-F238E27FC236}">
                <a16:creationId xmlns:a16="http://schemas.microsoft.com/office/drawing/2014/main" id="{FFA48C9D-1E1E-9C10-183E-1DB716F07FBA}"/>
              </a:ext>
            </a:extLst>
          </p:cNvPr>
          <p:cNvSpPr txBox="1"/>
          <p:nvPr/>
        </p:nvSpPr>
        <p:spPr>
          <a:xfrm>
            <a:off x="838200" y="1905802"/>
            <a:ext cx="10515600" cy="369332"/>
          </a:xfrm>
          <a:prstGeom prst="rect">
            <a:avLst/>
          </a:prstGeom>
          <a:noFill/>
        </p:spPr>
        <p:txBody>
          <a:bodyPr wrap="square" rtlCol="0">
            <a:spAutoFit/>
          </a:bodyPr>
          <a:lstStyle/>
          <a:p>
            <a:pPr algn="just"/>
            <a:r>
              <a:rPr lang="de-DE" dirty="0">
                <a:solidFill>
                  <a:srgbClr val="002060"/>
                </a:solidFill>
              </a:rPr>
              <a:t>Das Haupt Gerüst / Frame ist aus Holz (Multiplex Fischte)</a:t>
            </a:r>
          </a:p>
        </p:txBody>
      </p:sp>
      <p:sp>
        <p:nvSpPr>
          <p:cNvPr id="3" name="TextBox 2">
            <a:extLst>
              <a:ext uri="{FF2B5EF4-FFF2-40B4-BE49-F238E27FC236}">
                <a16:creationId xmlns:a16="http://schemas.microsoft.com/office/drawing/2014/main" id="{2DA8CD09-15A5-DBEA-2E4F-E211165307C4}"/>
              </a:ext>
            </a:extLst>
          </p:cNvPr>
          <p:cNvSpPr txBox="1"/>
          <p:nvPr/>
        </p:nvSpPr>
        <p:spPr>
          <a:xfrm>
            <a:off x="9553576" y="809625"/>
            <a:ext cx="1581150" cy="369332"/>
          </a:xfrm>
          <a:prstGeom prst="rect">
            <a:avLst/>
          </a:prstGeom>
          <a:noFill/>
        </p:spPr>
        <p:txBody>
          <a:bodyPr wrap="square" rtlCol="0">
            <a:spAutoFit/>
          </a:bodyPr>
          <a:lstStyle/>
          <a:p>
            <a:r>
              <a:rPr lang="de-DE" b="1" dirty="0">
                <a:solidFill>
                  <a:srgbClr val="FFFF00"/>
                </a:solidFill>
                <a:latin typeface="Star Jedi Outline" panose="040B0000000000000000" pitchFamily="82" charset="0"/>
              </a:rPr>
              <a:t>versuch 1</a:t>
            </a:r>
          </a:p>
        </p:txBody>
      </p:sp>
      <p:pic>
        <p:nvPicPr>
          <p:cNvPr id="9" name="Picture 8" descr="A circular wooden object with a circular pattern&#10;&#10;Description automatically generated">
            <a:extLst>
              <a:ext uri="{FF2B5EF4-FFF2-40B4-BE49-F238E27FC236}">
                <a16:creationId xmlns:a16="http://schemas.microsoft.com/office/drawing/2014/main" id="{3B268A8E-1711-D046-5344-2E92E1ABC28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609706">
            <a:off x="4557461" y="971962"/>
            <a:ext cx="4157109" cy="336131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Picture 6" descr="A drawing on a wood surface&#10;&#10;Description automatically generated">
            <a:extLst>
              <a:ext uri="{FF2B5EF4-FFF2-40B4-BE49-F238E27FC236}">
                <a16:creationId xmlns:a16="http://schemas.microsoft.com/office/drawing/2014/main" id="{5ACBA84F-6E84-9D4E-39B2-6FC06FEBCFD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406" y="1335355"/>
            <a:ext cx="4297400" cy="322305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3" name="Picture 12" descr="A close-up of a wooden board&#10;&#10;Description automatically generated">
            <a:extLst>
              <a:ext uri="{FF2B5EF4-FFF2-40B4-BE49-F238E27FC236}">
                <a16:creationId xmlns:a16="http://schemas.microsoft.com/office/drawing/2014/main" id="{8D73D95B-31AB-24E0-1ADA-289C41E2A50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3035045" y="3455539"/>
            <a:ext cx="4046328" cy="3664784"/>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7" name="Picture 16" descr="A white plastic object on a table&#10;&#10;Description automatically generated">
            <a:extLst>
              <a:ext uri="{FF2B5EF4-FFF2-40B4-BE49-F238E27FC236}">
                <a16:creationId xmlns:a16="http://schemas.microsoft.com/office/drawing/2014/main" id="{3368DA3C-F403-6432-3C23-9A70213F3431}"/>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rot="5400000">
            <a:off x="7982671" y="1886828"/>
            <a:ext cx="4622387" cy="351944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20" name="TextBox 19">
            <a:extLst>
              <a:ext uri="{FF2B5EF4-FFF2-40B4-BE49-F238E27FC236}">
                <a16:creationId xmlns:a16="http://schemas.microsoft.com/office/drawing/2014/main" id="{11EC0560-5631-7827-81EA-D478E840BCA6}"/>
              </a:ext>
            </a:extLst>
          </p:cNvPr>
          <p:cNvSpPr txBox="1"/>
          <p:nvPr/>
        </p:nvSpPr>
        <p:spPr>
          <a:xfrm>
            <a:off x="9553576" y="798817"/>
            <a:ext cx="1581150" cy="369332"/>
          </a:xfrm>
          <a:prstGeom prst="rect">
            <a:avLst/>
          </a:prstGeom>
          <a:noFill/>
        </p:spPr>
        <p:txBody>
          <a:bodyPr wrap="square" rtlCol="0">
            <a:spAutoFit/>
          </a:bodyPr>
          <a:lstStyle/>
          <a:p>
            <a:r>
              <a:rPr lang="de-DE" b="1" dirty="0">
                <a:solidFill>
                  <a:srgbClr val="FFFF00"/>
                </a:solidFill>
                <a:latin typeface="Star Jedi Outline" panose="040B0000000000000000" pitchFamily="82" charset="0"/>
              </a:rPr>
              <a:t>versuch 2</a:t>
            </a:r>
          </a:p>
        </p:txBody>
      </p:sp>
      <p:pic>
        <p:nvPicPr>
          <p:cNvPr id="22" name="Picture 21" descr="A machine with a circular pattern on a piece of wood&#10;&#10;Description automatically generated">
            <a:extLst>
              <a:ext uri="{FF2B5EF4-FFF2-40B4-BE49-F238E27FC236}">
                <a16:creationId xmlns:a16="http://schemas.microsoft.com/office/drawing/2014/main" id="{BC34E28D-ED86-4977-7145-142BCE69C6B6}"/>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38413" y="1335355"/>
            <a:ext cx="7305593" cy="3773243"/>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4" name="Picture 23" descr="A group of wooden pieces on a table&#10;&#10;Description automatically generated">
            <a:extLst>
              <a:ext uri="{FF2B5EF4-FFF2-40B4-BE49-F238E27FC236}">
                <a16:creationId xmlns:a16="http://schemas.microsoft.com/office/drawing/2014/main" id="{C5F6D425-574D-CB6A-D848-D30B6735D98C}"/>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4995397" y="4006386"/>
            <a:ext cx="3447162" cy="3032518"/>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26" name="Picture 25" descr="A white object with a chain&#10;&#10;Description automatically generated">
            <a:extLst>
              <a:ext uri="{FF2B5EF4-FFF2-40B4-BE49-F238E27FC236}">
                <a16:creationId xmlns:a16="http://schemas.microsoft.com/office/drawing/2014/main" id="{F8781057-E7E1-FE1A-A2BA-4466BBD41193}"/>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rot="5400000">
            <a:off x="7650110" y="1887850"/>
            <a:ext cx="4622388" cy="358447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84544492"/>
      </p:ext>
    </p:extLst>
  </p:cSld>
  <p:clrMapOvr>
    <a:masterClrMapping/>
  </p:clrMapOvr>
  <mc:AlternateContent xmlns:mc="http://schemas.openxmlformats.org/markup-compatibility/2006" xmlns:p14="http://schemas.microsoft.com/office/powerpoint/2010/main">
    <mc:Choice Requires="p14">
      <p:transition spd="slow" p14:dur="1200">
        <p:zoom dir="in"/>
      </p:transition>
    </mc:Choice>
    <mc:Fallback xmlns="">
      <p:transition spd="slow">
        <p:zoom dir="in"/>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2" presetClass="entr" presetSubtype="4"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 calcmode="lin" valueType="num">
                                      <p:cBhvr additive="base">
                                        <p:cTn id="9" dur="500" fill="hold"/>
                                        <p:tgtEl>
                                          <p:spTgt spid="3"/>
                                        </p:tgtEl>
                                        <p:attrNameLst>
                                          <p:attrName>ppt_x</p:attrName>
                                        </p:attrNameLst>
                                      </p:cBhvr>
                                      <p:tavLst>
                                        <p:tav tm="0">
                                          <p:val>
                                            <p:strVal val="#ppt_x"/>
                                          </p:val>
                                        </p:tav>
                                        <p:tav tm="100000">
                                          <p:val>
                                            <p:strVal val="#ppt_x"/>
                                          </p:val>
                                        </p:tav>
                                      </p:tavLst>
                                    </p:anim>
                                    <p:anim calcmode="lin" valueType="num">
                                      <p:cBhvr additive="base">
                                        <p:cTn id="10" dur="500" fill="hold"/>
                                        <p:tgtEl>
                                          <p:spTgt spid="3"/>
                                        </p:tgtEl>
                                        <p:attrNameLst>
                                          <p:attrName>ppt_y</p:attrName>
                                        </p:attrNameLst>
                                      </p:cBhvr>
                                      <p:tavLst>
                                        <p:tav tm="0">
                                          <p:val>
                                            <p:strVal val="1+#ppt_h/2"/>
                                          </p:val>
                                        </p:tav>
                                        <p:tav tm="100000">
                                          <p:val>
                                            <p:strVal val="#ppt_y"/>
                                          </p:val>
                                        </p:tav>
                                      </p:tavLst>
                                    </p:anim>
                                  </p:childTnLst>
                                </p:cTn>
                              </p:par>
                              <p:par>
                                <p:cTn id="11" presetID="21" presetClass="entr" presetSubtype="1"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2000"/>
                                        <p:tgtEl>
                                          <p:spTgt spid="7"/>
                                        </p:tgtEl>
                                      </p:cBhvr>
                                    </p:animEffect>
                                  </p:childTnLst>
                                </p:cTn>
                              </p:par>
                              <p:par>
                                <p:cTn id="14" presetID="21" presetClass="entr" presetSubtype="1"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heel(1)">
                                      <p:cBhvr>
                                        <p:cTn id="16" dur="2000"/>
                                        <p:tgtEl>
                                          <p:spTgt spid="13"/>
                                        </p:tgtEl>
                                      </p:cBhvr>
                                    </p:animEffect>
                                  </p:childTnLst>
                                </p:cTn>
                              </p:par>
                              <p:par>
                                <p:cTn id="17" presetID="21" presetClass="entr" presetSubtype="1"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2000"/>
                                        <p:tgtEl>
                                          <p:spTgt spid="9"/>
                                        </p:tgtEl>
                                      </p:cBhvr>
                                    </p:animEffect>
                                  </p:childTnLst>
                                </p:cTn>
                              </p:par>
                              <p:par>
                                <p:cTn id="20" presetID="21" presetClass="entr" presetSubtype="1"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heel(1)">
                                      <p:cBhvr>
                                        <p:cTn id="22" dur="20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3"/>
                                        </p:tgtEl>
                                        <p:attrNameLst>
                                          <p:attrName>style.visibility</p:attrName>
                                        </p:attrNameLst>
                                      </p:cBhvr>
                                      <p:to>
                                        <p:strVal val="hidden"/>
                                      </p:to>
                                    </p:set>
                                  </p:childTnLst>
                                </p:cTn>
                              </p:par>
                              <p:par>
                                <p:cTn id="27" presetID="14" presetClass="exit" presetSubtype="10" fill="hold" nodeType="withEffect">
                                  <p:stCondLst>
                                    <p:cond delay="0"/>
                                  </p:stCondLst>
                                  <p:childTnLst>
                                    <p:animEffect transition="out" filter="randombar(horizontal)">
                                      <p:cBhvr>
                                        <p:cTn id="28" dur="500"/>
                                        <p:tgtEl>
                                          <p:spTgt spid="7"/>
                                        </p:tgtEl>
                                      </p:cBhvr>
                                    </p:animEffect>
                                    <p:set>
                                      <p:cBhvr>
                                        <p:cTn id="29" dur="1" fill="hold">
                                          <p:stCondLst>
                                            <p:cond delay="499"/>
                                          </p:stCondLst>
                                        </p:cTn>
                                        <p:tgtEl>
                                          <p:spTgt spid="7"/>
                                        </p:tgtEl>
                                        <p:attrNameLst>
                                          <p:attrName>style.visibility</p:attrName>
                                        </p:attrNameLst>
                                      </p:cBhvr>
                                      <p:to>
                                        <p:strVal val="hidden"/>
                                      </p:to>
                                    </p:set>
                                  </p:childTnLst>
                                </p:cTn>
                              </p:par>
                              <p:par>
                                <p:cTn id="30" presetID="14" presetClass="exit" presetSubtype="10" fill="hold" nodeType="withEffect">
                                  <p:stCondLst>
                                    <p:cond delay="0"/>
                                  </p:stCondLst>
                                  <p:childTnLst>
                                    <p:animEffect transition="out" filter="randombar(horizontal)">
                                      <p:cBhvr>
                                        <p:cTn id="31" dur="500"/>
                                        <p:tgtEl>
                                          <p:spTgt spid="13"/>
                                        </p:tgtEl>
                                      </p:cBhvr>
                                    </p:animEffect>
                                    <p:set>
                                      <p:cBhvr>
                                        <p:cTn id="32" dur="1" fill="hold">
                                          <p:stCondLst>
                                            <p:cond delay="499"/>
                                          </p:stCondLst>
                                        </p:cTn>
                                        <p:tgtEl>
                                          <p:spTgt spid="13"/>
                                        </p:tgtEl>
                                        <p:attrNameLst>
                                          <p:attrName>style.visibility</p:attrName>
                                        </p:attrNameLst>
                                      </p:cBhvr>
                                      <p:to>
                                        <p:strVal val="hidden"/>
                                      </p:to>
                                    </p:set>
                                  </p:childTnLst>
                                </p:cTn>
                              </p:par>
                              <p:par>
                                <p:cTn id="33" presetID="14" presetClass="exit" presetSubtype="10" fill="hold" nodeType="withEffect">
                                  <p:stCondLst>
                                    <p:cond delay="0"/>
                                  </p:stCondLst>
                                  <p:childTnLst>
                                    <p:animEffect transition="out" filter="randombar(horizontal)">
                                      <p:cBhvr>
                                        <p:cTn id="34" dur="500"/>
                                        <p:tgtEl>
                                          <p:spTgt spid="9"/>
                                        </p:tgtEl>
                                      </p:cBhvr>
                                    </p:animEffect>
                                    <p:set>
                                      <p:cBhvr>
                                        <p:cTn id="35" dur="1" fill="hold">
                                          <p:stCondLst>
                                            <p:cond delay="499"/>
                                          </p:stCondLst>
                                        </p:cTn>
                                        <p:tgtEl>
                                          <p:spTgt spid="9"/>
                                        </p:tgtEl>
                                        <p:attrNameLst>
                                          <p:attrName>style.visibility</p:attrName>
                                        </p:attrNameLst>
                                      </p:cBhvr>
                                      <p:to>
                                        <p:strVal val="hidden"/>
                                      </p:to>
                                    </p:set>
                                  </p:childTnLst>
                                </p:cTn>
                              </p:par>
                              <p:par>
                                <p:cTn id="36" presetID="14" presetClass="exit" presetSubtype="10" fill="hold" nodeType="withEffect">
                                  <p:stCondLst>
                                    <p:cond delay="0"/>
                                  </p:stCondLst>
                                  <p:childTnLst>
                                    <p:animEffect transition="out" filter="randombar(horizontal)">
                                      <p:cBhvr>
                                        <p:cTn id="37" dur="500"/>
                                        <p:tgtEl>
                                          <p:spTgt spid="17"/>
                                        </p:tgtEl>
                                      </p:cBhvr>
                                    </p:animEffect>
                                    <p:set>
                                      <p:cBhvr>
                                        <p:cTn id="38" dur="1" fill="hold">
                                          <p:stCondLst>
                                            <p:cond delay="499"/>
                                          </p:stCondLst>
                                        </p:cTn>
                                        <p:tgtEl>
                                          <p:spTgt spid="17"/>
                                        </p:tgtEl>
                                        <p:attrNameLst>
                                          <p:attrName>style.visibility</p:attrName>
                                        </p:attrNameLst>
                                      </p:cBhvr>
                                      <p:to>
                                        <p:strVal val="hidden"/>
                                      </p:to>
                                    </p:set>
                                  </p:childTnLst>
                                </p:cTn>
                              </p:par>
                              <p:par>
                                <p:cTn id="39" presetID="2" presetClass="entr" presetSubtype="4"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1+#ppt_h/2"/>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par>
                                <p:cTn id="46" presetID="10" presetClass="entr" presetSubtype="0" fill="hold"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par>
                                <p:cTn id="49" presetID="10" presetClass="entr" presetSubtype="0" fill="hold"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P spid="3" grpId="1"/>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24000"/>
            <a:lum/>
            <a:extLst>
              <a:ext uri="{28A0092B-C50C-407E-A947-70E740481C1C}">
                <a14:useLocalDpi xmlns:a14="http://schemas.microsoft.com/office/drawing/2010/main"/>
              </a:ext>
            </a:extLst>
          </a:blip>
          <a:srcRect/>
          <a:stretch>
            <a:fillRect l="5000" r="5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085EE-E6F6-5DE4-29F7-62898F8932C4}"/>
              </a:ext>
            </a:extLst>
          </p:cNvPr>
          <p:cNvSpPr>
            <a:spLocks noGrp="1"/>
          </p:cNvSpPr>
          <p:nvPr>
            <p:ph type="title"/>
          </p:nvPr>
        </p:nvSpPr>
        <p:spPr>
          <a:blipFill dpi="0" rotWithShape="1">
            <a:blip r:embed="rId4">
              <a:extLst>
                <a:ext uri="{28A0092B-C50C-407E-A947-70E740481C1C}">
                  <a14:useLocalDpi xmlns:a14="http://schemas.microsoft.com/office/drawing/2010/main"/>
                </a:ext>
              </a:extLst>
            </a:blip>
            <a:srcRect/>
            <a:stretch>
              <a:fillRect/>
            </a:stretch>
          </a:blipFill>
        </p:spPr>
        <p:txBody>
          <a:bodyPr>
            <a:normAutofit/>
          </a:bodyPr>
          <a:lstStyle/>
          <a:p>
            <a:r>
              <a:rPr lang="de-DE" sz="2400" dirty="0">
                <a:solidFill>
                  <a:srgbClr val="FFFF00"/>
                </a:solidFill>
                <a:latin typeface="Star Jedi" panose="040B0000000000000000" pitchFamily="82" charset="0"/>
              </a:rPr>
              <a:t>mein R2D2 – Beine und Füße</a:t>
            </a:r>
          </a:p>
        </p:txBody>
      </p:sp>
      <p:sp>
        <p:nvSpPr>
          <p:cNvPr id="6" name="TextBox 5">
            <a:extLst>
              <a:ext uri="{FF2B5EF4-FFF2-40B4-BE49-F238E27FC236}">
                <a16:creationId xmlns:a16="http://schemas.microsoft.com/office/drawing/2014/main" id="{FFA48C9D-1E1E-9C10-183E-1DB716F07FBA}"/>
              </a:ext>
            </a:extLst>
          </p:cNvPr>
          <p:cNvSpPr txBox="1"/>
          <p:nvPr/>
        </p:nvSpPr>
        <p:spPr>
          <a:xfrm>
            <a:off x="838200" y="1905802"/>
            <a:ext cx="10515600" cy="369332"/>
          </a:xfrm>
          <a:prstGeom prst="rect">
            <a:avLst/>
          </a:prstGeom>
          <a:noFill/>
        </p:spPr>
        <p:txBody>
          <a:bodyPr wrap="square" rtlCol="0">
            <a:spAutoFit/>
          </a:bodyPr>
          <a:lstStyle/>
          <a:p>
            <a:pPr algn="just"/>
            <a:r>
              <a:rPr lang="de-DE" dirty="0">
                <a:solidFill>
                  <a:srgbClr val="002060"/>
                </a:solidFill>
              </a:rPr>
              <a:t>Die Beine und die Füße sind eine Kombination aus Holz, 3D Druck in ASA und Metall</a:t>
            </a:r>
          </a:p>
        </p:txBody>
      </p:sp>
      <p:sp>
        <p:nvSpPr>
          <p:cNvPr id="3" name="TextBox 2">
            <a:extLst>
              <a:ext uri="{FF2B5EF4-FFF2-40B4-BE49-F238E27FC236}">
                <a16:creationId xmlns:a16="http://schemas.microsoft.com/office/drawing/2014/main" id="{2DA8CD09-15A5-DBEA-2E4F-E211165307C4}"/>
              </a:ext>
            </a:extLst>
          </p:cNvPr>
          <p:cNvSpPr txBox="1"/>
          <p:nvPr/>
        </p:nvSpPr>
        <p:spPr>
          <a:xfrm>
            <a:off x="9553576" y="809625"/>
            <a:ext cx="1581150" cy="369332"/>
          </a:xfrm>
          <a:prstGeom prst="rect">
            <a:avLst/>
          </a:prstGeom>
          <a:noFill/>
        </p:spPr>
        <p:txBody>
          <a:bodyPr wrap="square" rtlCol="0">
            <a:spAutoFit/>
          </a:bodyPr>
          <a:lstStyle/>
          <a:p>
            <a:r>
              <a:rPr lang="de-DE" b="1" dirty="0">
                <a:solidFill>
                  <a:srgbClr val="FFFF00"/>
                </a:solidFill>
                <a:latin typeface="Star Jedi Outline" panose="040B0000000000000000" pitchFamily="82" charset="0"/>
              </a:rPr>
              <a:t>versuch 1</a:t>
            </a:r>
          </a:p>
        </p:txBody>
      </p:sp>
      <p:sp>
        <p:nvSpPr>
          <p:cNvPr id="20" name="TextBox 19">
            <a:extLst>
              <a:ext uri="{FF2B5EF4-FFF2-40B4-BE49-F238E27FC236}">
                <a16:creationId xmlns:a16="http://schemas.microsoft.com/office/drawing/2014/main" id="{11EC0560-5631-7827-81EA-D478E840BCA6}"/>
              </a:ext>
            </a:extLst>
          </p:cNvPr>
          <p:cNvSpPr txBox="1"/>
          <p:nvPr/>
        </p:nvSpPr>
        <p:spPr>
          <a:xfrm>
            <a:off x="9553576" y="798817"/>
            <a:ext cx="1581150" cy="369332"/>
          </a:xfrm>
          <a:prstGeom prst="rect">
            <a:avLst/>
          </a:prstGeom>
          <a:noFill/>
        </p:spPr>
        <p:txBody>
          <a:bodyPr wrap="square" rtlCol="0">
            <a:spAutoFit/>
          </a:bodyPr>
          <a:lstStyle/>
          <a:p>
            <a:r>
              <a:rPr lang="de-DE" b="1" dirty="0">
                <a:solidFill>
                  <a:srgbClr val="FFFF00"/>
                </a:solidFill>
                <a:latin typeface="Star Jedi Outline" panose="040B0000000000000000" pitchFamily="82" charset="0"/>
              </a:rPr>
              <a:t>versuch 2</a:t>
            </a:r>
          </a:p>
        </p:txBody>
      </p:sp>
      <p:pic>
        <p:nvPicPr>
          <p:cNvPr id="5" name="Picture 4" descr="A metal object with wheels&#10;&#10;Description automatically generated">
            <a:extLst>
              <a:ext uri="{FF2B5EF4-FFF2-40B4-BE49-F238E27FC236}">
                <a16:creationId xmlns:a16="http://schemas.microsoft.com/office/drawing/2014/main" id="{F52FF73D-58E4-A3C2-25AC-15594A14641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2216" t="-2849"/>
          <a:stretch/>
        </p:blipFill>
        <p:spPr>
          <a:xfrm rot="5400000">
            <a:off x="4341795" y="2998669"/>
            <a:ext cx="3994484" cy="316839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5" name="Picture 14" descr="A red and black clamps on a tile floor&#10;&#10;Description automatically generated">
            <a:extLst>
              <a:ext uri="{FF2B5EF4-FFF2-40B4-BE49-F238E27FC236}">
                <a16:creationId xmlns:a16="http://schemas.microsoft.com/office/drawing/2014/main" id="{E2A955EA-50F2-10D6-8166-BE2E968D0C8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5400000">
            <a:off x="211113" y="2706666"/>
            <a:ext cx="3458919" cy="3681704"/>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8" name="Picture 17" descr="A white object on a white surface&#10;&#10;Description automatically generated">
            <a:extLst>
              <a:ext uri="{FF2B5EF4-FFF2-40B4-BE49-F238E27FC236}">
                <a16:creationId xmlns:a16="http://schemas.microsoft.com/office/drawing/2014/main" id="{E2001884-6091-13A2-84A8-2DD3ACEA01E3}"/>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5400000">
            <a:off x="7808272" y="3323280"/>
            <a:ext cx="4948238" cy="170467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19" name="Picture 18" descr="A guitar with pegs on it&#10;&#10;Description automatically generated">
            <a:extLst>
              <a:ext uri="{FF2B5EF4-FFF2-40B4-BE49-F238E27FC236}">
                <a16:creationId xmlns:a16="http://schemas.microsoft.com/office/drawing/2014/main" id="{457AB40C-59D6-7B9A-190D-0001839627F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9003" y="2490248"/>
            <a:ext cx="3808504" cy="285637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23" name="Picture 22" descr="A white plastic object on the wall&#10;&#10;Description automatically generated">
            <a:extLst>
              <a:ext uri="{FF2B5EF4-FFF2-40B4-BE49-F238E27FC236}">
                <a16:creationId xmlns:a16="http://schemas.microsoft.com/office/drawing/2014/main" id="{C4711133-CB63-66AB-FAC8-A56BAD91DFCD}"/>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rot="5400000">
            <a:off x="3796803" y="4499939"/>
            <a:ext cx="2393972" cy="2117975"/>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7" name="Picture 26" descr="A white metal object on a concrete surface&#10;&#10;Description automatically generated">
            <a:extLst>
              <a:ext uri="{FF2B5EF4-FFF2-40B4-BE49-F238E27FC236}">
                <a16:creationId xmlns:a16="http://schemas.microsoft.com/office/drawing/2014/main" id="{90A782AE-F696-98A9-F13E-4770AEF62B12}"/>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rot="5400000">
            <a:off x="5173577" y="2849080"/>
            <a:ext cx="4203866" cy="213871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29" name="Picture 28" descr="A white objects on the floor&#10;&#10;Description automatically generated">
            <a:extLst>
              <a:ext uri="{FF2B5EF4-FFF2-40B4-BE49-F238E27FC236}">
                <a16:creationId xmlns:a16="http://schemas.microsoft.com/office/drawing/2014/main" id="{0DA9E096-5A4D-8758-3504-9330BC66C21F}"/>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8184011" y="3005683"/>
            <a:ext cx="3355738" cy="346799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1" name="Picture 30" descr="A computer screen with a drawing&#10;&#10;Description automatically generated">
            <a:extLst>
              <a:ext uri="{FF2B5EF4-FFF2-40B4-BE49-F238E27FC236}">
                <a16:creationId xmlns:a16="http://schemas.microsoft.com/office/drawing/2014/main" id="{0BFCBE18-DCD1-0763-BA0D-81D2DE0E3692}"/>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244523" y="1258752"/>
            <a:ext cx="4876441" cy="260546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33" name="Picture 32" descr="A group of wood pieces&#10;&#10;Description automatically generated">
            <a:extLst>
              <a:ext uri="{FF2B5EF4-FFF2-40B4-BE49-F238E27FC236}">
                <a16:creationId xmlns:a16="http://schemas.microsoft.com/office/drawing/2014/main" id="{35B60CB1-1D58-CC0A-20DB-654B91DC042A}"/>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rot="5400000">
            <a:off x="2478262" y="3445581"/>
            <a:ext cx="3393699" cy="292471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5" name="Picture 34" descr="A white object on a surface&#10;&#10;Description automatically generated">
            <a:extLst>
              <a:ext uri="{FF2B5EF4-FFF2-40B4-BE49-F238E27FC236}">
                <a16:creationId xmlns:a16="http://schemas.microsoft.com/office/drawing/2014/main" id="{AAC41020-3E03-6008-856C-DA09EF0E2483}"/>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rot="5400000">
            <a:off x="4295925" y="2740478"/>
            <a:ext cx="5679041" cy="1943755"/>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7" name="Picture 36" descr="A person standing next to a machine&#10;&#10;Description automatically generated">
            <a:extLst>
              <a:ext uri="{FF2B5EF4-FFF2-40B4-BE49-F238E27FC236}">
                <a16:creationId xmlns:a16="http://schemas.microsoft.com/office/drawing/2014/main" id="{F1E784E7-0162-2EC1-B861-E9E68836EFDF}"/>
              </a:ext>
            </a:extLst>
          </p:cNvPr>
          <p:cNvPicPr>
            <a:picLocks noChangeAspect="1"/>
          </p:cNvPicPr>
          <p:nvPr/>
        </p:nvPicPr>
        <p:blipFill rotWithShape="1">
          <a:blip r:embed="rId15" cstate="screen">
            <a:extLst>
              <a:ext uri="{28A0092B-C50C-407E-A947-70E740481C1C}">
                <a14:useLocalDpi xmlns:a14="http://schemas.microsoft.com/office/drawing/2010/main"/>
              </a:ext>
            </a:extLst>
          </a:blip>
          <a:srcRect t="-380"/>
          <a:stretch/>
        </p:blipFill>
        <p:spPr>
          <a:xfrm rot="5400000">
            <a:off x="7521971" y="2663621"/>
            <a:ext cx="4722829" cy="240118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575870537"/>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2" presetClass="entr" presetSubtype="4"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 calcmode="lin" valueType="num">
                                      <p:cBhvr additive="base">
                                        <p:cTn id="9" dur="500" fill="hold"/>
                                        <p:tgtEl>
                                          <p:spTgt spid="3"/>
                                        </p:tgtEl>
                                        <p:attrNameLst>
                                          <p:attrName>ppt_x</p:attrName>
                                        </p:attrNameLst>
                                      </p:cBhvr>
                                      <p:tavLst>
                                        <p:tav tm="0">
                                          <p:val>
                                            <p:strVal val="#ppt_x"/>
                                          </p:val>
                                        </p:tav>
                                        <p:tav tm="100000">
                                          <p:val>
                                            <p:strVal val="#ppt_x"/>
                                          </p:val>
                                        </p:tav>
                                      </p:tavLst>
                                    </p:anim>
                                    <p:anim calcmode="lin" valueType="num">
                                      <p:cBhvr additive="base">
                                        <p:cTn id="10" dur="500" fill="hold"/>
                                        <p:tgtEl>
                                          <p:spTgt spid="3"/>
                                        </p:tgtEl>
                                        <p:attrNameLst>
                                          <p:attrName>ppt_y</p:attrName>
                                        </p:attrNameLst>
                                      </p:cBhvr>
                                      <p:tavLst>
                                        <p:tav tm="0">
                                          <p:val>
                                            <p:strVal val="1+#ppt_h/2"/>
                                          </p:val>
                                        </p:tav>
                                        <p:tav tm="100000">
                                          <p:val>
                                            <p:strVal val="#ppt_y"/>
                                          </p:val>
                                        </p:tav>
                                      </p:tavLst>
                                    </p:anim>
                                  </p:childTnLst>
                                </p:cTn>
                              </p:par>
                              <p:par>
                                <p:cTn id="11" presetID="22" presetClass="exit" presetSubtype="4" fill="hold" nodeType="withEffect">
                                  <p:stCondLst>
                                    <p:cond delay="0"/>
                                  </p:stCondLst>
                                  <p:childTnLst>
                                    <p:animEffect transition="out" filter="wipe(down)">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par>
                                <p:cTn id="14" presetID="22" presetClass="exit" presetSubtype="4" fill="hold" nodeType="withEffect">
                                  <p:stCondLst>
                                    <p:cond delay="0"/>
                                  </p:stCondLst>
                                  <p:childTnLst>
                                    <p:animEffect transition="out" filter="wipe(down)">
                                      <p:cBhvr>
                                        <p:cTn id="15" dur="500"/>
                                        <p:tgtEl>
                                          <p:spTgt spid="5"/>
                                        </p:tgtEl>
                                      </p:cBhvr>
                                    </p:animEffect>
                                    <p:set>
                                      <p:cBhvr>
                                        <p:cTn id="16" dur="1" fill="hold">
                                          <p:stCondLst>
                                            <p:cond delay="499"/>
                                          </p:stCondLst>
                                        </p:cTn>
                                        <p:tgtEl>
                                          <p:spTgt spid="5"/>
                                        </p:tgtEl>
                                        <p:attrNameLst>
                                          <p:attrName>style.visibility</p:attrName>
                                        </p:attrNameLst>
                                      </p:cBhvr>
                                      <p:to>
                                        <p:strVal val="hidden"/>
                                      </p:to>
                                    </p:set>
                                  </p:childTnLst>
                                </p:cTn>
                              </p:par>
                              <p:par>
                                <p:cTn id="17" presetID="22" presetClass="exit" presetSubtype="4" fill="hold" nodeType="withEffect">
                                  <p:stCondLst>
                                    <p:cond delay="0"/>
                                  </p:stCondLst>
                                  <p:childTnLst>
                                    <p:animEffect transition="out" filter="wipe(down)">
                                      <p:cBhvr>
                                        <p:cTn id="18" dur="500"/>
                                        <p:tgtEl>
                                          <p:spTgt spid="18"/>
                                        </p:tgtEl>
                                      </p:cBhvr>
                                    </p:animEffect>
                                    <p:set>
                                      <p:cBhvr>
                                        <p:cTn id="19" dur="1" fill="hold">
                                          <p:stCondLst>
                                            <p:cond delay="499"/>
                                          </p:stCondLst>
                                        </p:cTn>
                                        <p:tgtEl>
                                          <p:spTgt spid="18"/>
                                        </p:tgtEl>
                                        <p:attrNameLst>
                                          <p:attrName>style.visibility</p:attrName>
                                        </p:attrNameLst>
                                      </p:cBhvr>
                                      <p:to>
                                        <p:strVal val="hidden"/>
                                      </p:to>
                                    </p:set>
                                  </p:childTnLst>
                                </p:cTn>
                              </p:par>
                              <p:par>
                                <p:cTn id="20" presetID="10" presetClass="entr" presetSubtype="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par>
                                <p:cTn id="26" presetID="10" presetClass="entr" presetSubtype="0"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par>
                                <p:cTn id="29" presetID="10"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xit" presetSubtype="0" fill="hold" grpId="1" nodeType="clickEffect">
                                  <p:stCondLst>
                                    <p:cond delay="0"/>
                                  </p:stCondLst>
                                  <p:childTnLst>
                                    <p:set>
                                      <p:cBhvr>
                                        <p:cTn id="35" dur="1" fill="hold">
                                          <p:stCondLst>
                                            <p:cond delay="0"/>
                                          </p:stCondLst>
                                        </p:cTn>
                                        <p:tgtEl>
                                          <p:spTgt spid="3"/>
                                        </p:tgtEl>
                                        <p:attrNameLst>
                                          <p:attrName>style.visibility</p:attrName>
                                        </p:attrNameLst>
                                      </p:cBhvr>
                                      <p:to>
                                        <p:strVal val="hidden"/>
                                      </p:to>
                                    </p:set>
                                  </p:childTnLst>
                                </p:cTn>
                              </p:par>
                              <p:par>
                                <p:cTn id="36" presetID="2" presetClass="entr" presetSubtype="4"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500" fill="hold"/>
                                        <p:tgtEl>
                                          <p:spTgt spid="20"/>
                                        </p:tgtEl>
                                        <p:attrNameLst>
                                          <p:attrName>ppt_x</p:attrName>
                                        </p:attrNameLst>
                                      </p:cBhvr>
                                      <p:tavLst>
                                        <p:tav tm="0">
                                          <p:val>
                                            <p:strVal val="#ppt_x"/>
                                          </p:val>
                                        </p:tav>
                                        <p:tav tm="100000">
                                          <p:val>
                                            <p:strVal val="#ppt_x"/>
                                          </p:val>
                                        </p:tav>
                                      </p:tavLst>
                                    </p:anim>
                                    <p:anim calcmode="lin" valueType="num">
                                      <p:cBhvr additive="base">
                                        <p:cTn id="39" dur="500" fill="hold"/>
                                        <p:tgtEl>
                                          <p:spTgt spid="20"/>
                                        </p:tgtEl>
                                        <p:attrNameLst>
                                          <p:attrName>ppt_y</p:attrName>
                                        </p:attrNameLst>
                                      </p:cBhvr>
                                      <p:tavLst>
                                        <p:tav tm="0">
                                          <p:val>
                                            <p:strVal val="1+#ppt_h/2"/>
                                          </p:val>
                                        </p:tav>
                                        <p:tav tm="100000">
                                          <p:val>
                                            <p:strVal val="#ppt_y"/>
                                          </p:val>
                                        </p:tav>
                                      </p:tavLst>
                                    </p:anim>
                                  </p:childTnLst>
                                </p:cTn>
                              </p:par>
                              <p:par>
                                <p:cTn id="40" presetID="53" presetClass="exit" presetSubtype="32" fill="hold" nodeType="withEffect">
                                  <p:stCondLst>
                                    <p:cond delay="0"/>
                                  </p:stCondLst>
                                  <p:childTnLst>
                                    <p:anim calcmode="lin" valueType="num">
                                      <p:cBhvr>
                                        <p:cTn id="41" dur="500"/>
                                        <p:tgtEl>
                                          <p:spTgt spid="29"/>
                                        </p:tgtEl>
                                        <p:attrNameLst>
                                          <p:attrName>ppt_w</p:attrName>
                                        </p:attrNameLst>
                                      </p:cBhvr>
                                      <p:tavLst>
                                        <p:tav tm="0">
                                          <p:val>
                                            <p:strVal val="ppt_w"/>
                                          </p:val>
                                        </p:tav>
                                        <p:tav tm="100000">
                                          <p:val>
                                            <p:fltVal val="0"/>
                                          </p:val>
                                        </p:tav>
                                      </p:tavLst>
                                    </p:anim>
                                    <p:anim calcmode="lin" valueType="num">
                                      <p:cBhvr>
                                        <p:cTn id="42" dur="500"/>
                                        <p:tgtEl>
                                          <p:spTgt spid="29"/>
                                        </p:tgtEl>
                                        <p:attrNameLst>
                                          <p:attrName>ppt_h</p:attrName>
                                        </p:attrNameLst>
                                      </p:cBhvr>
                                      <p:tavLst>
                                        <p:tav tm="0">
                                          <p:val>
                                            <p:strVal val="ppt_h"/>
                                          </p:val>
                                        </p:tav>
                                        <p:tav tm="100000">
                                          <p:val>
                                            <p:fltVal val="0"/>
                                          </p:val>
                                        </p:tav>
                                      </p:tavLst>
                                    </p:anim>
                                    <p:animEffect transition="out" filter="fade">
                                      <p:cBhvr>
                                        <p:cTn id="43" dur="500"/>
                                        <p:tgtEl>
                                          <p:spTgt spid="29"/>
                                        </p:tgtEl>
                                      </p:cBhvr>
                                    </p:animEffect>
                                    <p:set>
                                      <p:cBhvr>
                                        <p:cTn id="44" dur="1" fill="hold">
                                          <p:stCondLst>
                                            <p:cond delay="499"/>
                                          </p:stCondLst>
                                        </p:cTn>
                                        <p:tgtEl>
                                          <p:spTgt spid="29"/>
                                        </p:tgtEl>
                                        <p:attrNameLst>
                                          <p:attrName>style.visibility</p:attrName>
                                        </p:attrNameLst>
                                      </p:cBhvr>
                                      <p:to>
                                        <p:strVal val="hidden"/>
                                      </p:to>
                                    </p:set>
                                  </p:childTnLst>
                                </p:cTn>
                              </p:par>
                              <p:par>
                                <p:cTn id="45" presetID="53" presetClass="exit" presetSubtype="32" fill="hold" nodeType="withEffect">
                                  <p:stCondLst>
                                    <p:cond delay="0"/>
                                  </p:stCondLst>
                                  <p:childTnLst>
                                    <p:anim calcmode="lin" valueType="num">
                                      <p:cBhvr>
                                        <p:cTn id="46" dur="500"/>
                                        <p:tgtEl>
                                          <p:spTgt spid="27"/>
                                        </p:tgtEl>
                                        <p:attrNameLst>
                                          <p:attrName>ppt_w</p:attrName>
                                        </p:attrNameLst>
                                      </p:cBhvr>
                                      <p:tavLst>
                                        <p:tav tm="0">
                                          <p:val>
                                            <p:strVal val="ppt_w"/>
                                          </p:val>
                                        </p:tav>
                                        <p:tav tm="100000">
                                          <p:val>
                                            <p:fltVal val="0"/>
                                          </p:val>
                                        </p:tav>
                                      </p:tavLst>
                                    </p:anim>
                                    <p:anim calcmode="lin" valueType="num">
                                      <p:cBhvr>
                                        <p:cTn id="47" dur="500"/>
                                        <p:tgtEl>
                                          <p:spTgt spid="27"/>
                                        </p:tgtEl>
                                        <p:attrNameLst>
                                          <p:attrName>ppt_h</p:attrName>
                                        </p:attrNameLst>
                                      </p:cBhvr>
                                      <p:tavLst>
                                        <p:tav tm="0">
                                          <p:val>
                                            <p:strVal val="ppt_h"/>
                                          </p:val>
                                        </p:tav>
                                        <p:tav tm="100000">
                                          <p:val>
                                            <p:fltVal val="0"/>
                                          </p:val>
                                        </p:tav>
                                      </p:tavLst>
                                    </p:anim>
                                    <p:animEffect transition="out" filter="fade">
                                      <p:cBhvr>
                                        <p:cTn id="48" dur="500"/>
                                        <p:tgtEl>
                                          <p:spTgt spid="27"/>
                                        </p:tgtEl>
                                      </p:cBhvr>
                                    </p:animEffect>
                                    <p:set>
                                      <p:cBhvr>
                                        <p:cTn id="49" dur="1" fill="hold">
                                          <p:stCondLst>
                                            <p:cond delay="499"/>
                                          </p:stCondLst>
                                        </p:cTn>
                                        <p:tgtEl>
                                          <p:spTgt spid="27"/>
                                        </p:tgtEl>
                                        <p:attrNameLst>
                                          <p:attrName>style.visibility</p:attrName>
                                        </p:attrNameLst>
                                      </p:cBhvr>
                                      <p:to>
                                        <p:strVal val="hidden"/>
                                      </p:to>
                                    </p:set>
                                  </p:childTnLst>
                                </p:cTn>
                              </p:par>
                              <p:par>
                                <p:cTn id="50" presetID="53" presetClass="exit" presetSubtype="32" fill="hold" nodeType="withEffect">
                                  <p:stCondLst>
                                    <p:cond delay="0"/>
                                  </p:stCondLst>
                                  <p:childTnLst>
                                    <p:anim calcmode="lin" valueType="num">
                                      <p:cBhvr>
                                        <p:cTn id="51" dur="500"/>
                                        <p:tgtEl>
                                          <p:spTgt spid="23"/>
                                        </p:tgtEl>
                                        <p:attrNameLst>
                                          <p:attrName>ppt_w</p:attrName>
                                        </p:attrNameLst>
                                      </p:cBhvr>
                                      <p:tavLst>
                                        <p:tav tm="0">
                                          <p:val>
                                            <p:strVal val="ppt_w"/>
                                          </p:val>
                                        </p:tav>
                                        <p:tav tm="100000">
                                          <p:val>
                                            <p:fltVal val="0"/>
                                          </p:val>
                                        </p:tav>
                                      </p:tavLst>
                                    </p:anim>
                                    <p:anim calcmode="lin" valueType="num">
                                      <p:cBhvr>
                                        <p:cTn id="52" dur="500"/>
                                        <p:tgtEl>
                                          <p:spTgt spid="23"/>
                                        </p:tgtEl>
                                        <p:attrNameLst>
                                          <p:attrName>ppt_h</p:attrName>
                                        </p:attrNameLst>
                                      </p:cBhvr>
                                      <p:tavLst>
                                        <p:tav tm="0">
                                          <p:val>
                                            <p:strVal val="ppt_h"/>
                                          </p:val>
                                        </p:tav>
                                        <p:tav tm="100000">
                                          <p:val>
                                            <p:fltVal val="0"/>
                                          </p:val>
                                        </p:tav>
                                      </p:tavLst>
                                    </p:anim>
                                    <p:animEffect transition="out" filter="fade">
                                      <p:cBhvr>
                                        <p:cTn id="53" dur="500"/>
                                        <p:tgtEl>
                                          <p:spTgt spid="23"/>
                                        </p:tgtEl>
                                      </p:cBhvr>
                                    </p:animEffect>
                                    <p:set>
                                      <p:cBhvr>
                                        <p:cTn id="54" dur="1" fill="hold">
                                          <p:stCondLst>
                                            <p:cond delay="499"/>
                                          </p:stCondLst>
                                        </p:cTn>
                                        <p:tgtEl>
                                          <p:spTgt spid="23"/>
                                        </p:tgtEl>
                                        <p:attrNameLst>
                                          <p:attrName>style.visibility</p:attrName>
                                        </p:attrNameLst>
                                      </p:cBhvr>
                                      <p:to>
                                        <p:strVal val="hidden"/>
                                      </p:to>
                                    </p:set>
                                  </p:childTnLst>
                                </p:cTn>
                              </p:par>
                              <p:par>
                                <p:cTn id="55" presetID="53" presetClass="exit" presetSubtype="32" fill="hold" nodeType="withEffect">
                                  <p:stCondLst>
                                    <p:cond delay="0"/>
                                  </p:stCondLst>
                                  <p:childTnLst>
                                    <p:anim calcmode="lin" valueType="num">
                                      <p:cBhvr>
                                        <p:cTn id="56" dur="500"/>
                                        <p:tgtEl>
                                          <p:spTgt spid="19"/>
                                        </p:tgtEl>
                                        <p:attrNameLst>
                                          <p:attrName>ppt_w</p:attrName>
                                        </p:attrNameLst>
                                      </p:cBhvr>
                                      <p:tavLst>
                                        <p:tav tm="0">
                                          <p:val>
                                            <p:strVal val="ppt_w"/>
                                          </p:val>
                                        </p:tav>
                                        <p:tav tm="100000">
                                          <p:val>
                                            <p:fltVal val="0"/>
                                          </p:val>
                                        </p:tav>
                                      </p:tavLst>
                                    </p:anim>
                                    <p:anim calcmode="lin" valueType="num">
                                      <p:cBhvr>
                                        <p:cTn id="57" dur="500"/>
                                        <p:tgtEl>
                                          <p:spTgt spid="19"/>
                                        </p:tgtEl>
                                        <p:attrNameLst>
                                          <p:attrName>ppt_h</p:attrName>
                                        </p:attrNameLst>
                                      </p:cBhvr>
                                      <p:tavLst>
                                        <p:tav tm="0">
                                          <p:val>
                                            <p:strVal val="ppt_h"/>
                                          </p:val>
                                        </p:tav>
                                        <p:tav tm="100000">
                                          <p:val>
                                            <p:fltVal val="0"/>
                                          </p:val>
                                        </p:tav>
                                      </p:tavLst>
                                    </p:anim>
                                    <p:animEffect transition="out" filter="fade">
                                      <p:cBhvr>
                                        <p:cTn id="58" dur="500"/>
                                        <p:tgtEl>
                                          <p:spTgt spid="19"/>
                                        </p:tgtEl>
                                      </p:cBhvr>
                                    </p:animEffect>
                                    <p:set>
                                      <p:cBhvr>
                                        <p:cTn id="59" dur="1" fill="hold">
                                          <p:stCondLst>
                                            <p:cond delay="499"/>
                                          </p:stCondLst>
                                        </p:cTn>
                                        <p:tgtEl>
                                          <p:spTgt spid="19"/>
                                        </p:tgtEl>
                                        <p:attrNameLst>
                                          <p:attrName>style.visibility</p:attrName>
                                        </p:attrNameLst>
                                      </p:cBhvr>
                                      <p:to>
                                        <p:strVal val="hidden"/>
                                      </p:to>
                                    </p:set>
                                  </p:childTnLst>
                                </p:cTn>
                              </p:par>
                              <p:par>
                                <p:cTn id="60" presetID="21" presetClass="entr" presetSubtype="1" fill="hold" nodeType="with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wheel(1)">
                                      <p:cBhvr>
                                        <p:cTn id="62" dur="2000"/>
                                        <p:tgtEl>
                                          <p:spTgt spid="37"/>
                                        </p:tgtEl>
                                      </p:cBhvr>
                                    </p:animEffect>
                                  </p:childTnLst>
                                </p:cTn>
                              </p:par>
                              <p:par>
                                <p:cTn id="63" presetID="21" presetClass="entr" presetSubtype="1" fill="hold"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heel(1)">
                                      <p:cBhvr>
                                        <p:cTn id="65" dur="2000"/>
                                        <p:tgtEl>
                                          <p:spTgt spid="35"/>
                                        </p:tgtEl>
                                      </p:cBhvr>
                                    </p:animEffect>
                                  </p:childTnLst>
                                </p:cTn>
                              </p:par>
                              <p:par>
                                <p:cTn id="66" presetID="21" presetClass="entr" presetSubtype="1" fill="hold"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heel(1)">
                                      <p:cBhvr>
                                        <p:cTn id="68" dur="2000"/>
                                        <p:tgtEl>
                                          <p:spTgt spid="33"/>
                                        </p:tgtEl>
                                      </p:cBhvr>
                                    </p:animEffect>
                                  </p:childTnLst>
                                </p:cTn>
                              </p:par>
                              <p:par>
                                <p:cTn id="69" presetID="21" presetClass="entr" presetSubtype="1" fill="hold"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heel(1)">
                                      <p:cBhvr>
                                        <p:cTn id="71"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P spid="3" grpId="1"/>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24000"/>
            <a:lum/>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l="11000" t="24000" r="1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085EE-E6F6-5DE4-29F7-62898F8932C4}"/>
              </a:ext>
            </a:extLst>
          </p:cNvPr>
          <p:cNvSpPr>
            <a:spLocks noGrp="1"/>
          </p:cNvSpPr>
          <p:nvPr>
            <p:ph type="title"/>
          </p:nvPr>
        </p:nvSpPr>
        <p:spPr>
          <a:blipFill dpi="0" rotWithShape="1">
            <a:blip r:embed="rId5">
              <a:extLst>
                <a:ext uri="{28A0092B-C50C-407E-A947-70E740481C1C}">
                  <a14:useLocalDpi xmlns:a14="http://schemas.microsoft.com/office/drawing/2010/main"/>
                </a:ext>
              </a:extLst>
            </a:blip>
            <a:srcRect/>
            <a:stretch>
              <a:fillRect/>
            </a:stretch>
          </a:blipFill>
        </p:spPr>
        <p:txBody>
          <a:bodyPr>
            <a:normAutofit/>
          </a:bodyPr>
          <a:lstStyle/>
          <a:p>
            <a:r>
              <a:rPr lang="de-DE" sz="2400" dirty="0">
                <a:solidFill>
                  <a:srgbClr val="FFFF00"/>
                </a:solidFill>
                <a:latin typeface="Star Jedi" panose="040B0000000000000000" pitchFamily="82" charset="0"/>
              </a:rPr>
              <a:t>mein R2D2 – Skin / Außenhülle</a:t>
            </a:r>
          </a:p>
        </p:txBody>
      </p:sp>
      <p:sp>
        <p:nvSpPr>
          <p:cNvPr id="6" name="TextBox 5">
            <a:extLst>
              <a:ext uri="{FF2B5EF4-FFF2-40B4-BE49-F238E27FC236}">
                <a16:creationId xmlns:a16="http://schemas.microsoft.com/office/drawing/2014/main" id="{FFA48C9D-1E1E-9C10-183E-1DB716F07FBA}"/>
              </a:ext>
            </a:extLst>
          </p:cNvPr>
          <p:cNvSpPr txBox="1"/>
          <p:nvPr/>
        </p:nvSpPr>
        <p:spPr>
          <a:xfrm>
            <a:off x="838200" y="1905802"/>
            <a:ext cx="10515600" cy="369332"/>
          </a:xfrm>
          <a:prstGeom prst="rect">
            <a:avLst/>
          </a:prstGeom>
          <a:noFill/>
        </p:spPr>
        <p:txBody>
          <a:bodyPr wrap="square" rtlCol="0">
            <a:spAutoFit/>
          </a:bodyPr>
          <a:lstStyle/>
          <a:p>
            <a:pPr algn="just"/>
            <a:r>
              <a:rPr lang="de-DE" dirty="0">
                <a:solidFill>
                  <a:srgbClr val="002060"/>
                </a:solidFill>
              </a:rPr>
              <a:t>Die Außenhüllen besteht aus 2 Alu Teilen jeweils </a:t>
            </a:r>
            <a:r>
              <a:rPr lang="de-DE" dirty="0" err="1">
                <a:solidFill>
                  <a:srgbClr val="002060"/>
                </a:solidFill>
              </a:rPr>
              <a:t>ca</a:t>
            </a:r>
            <a:r>
              <a:rPr lang="de-DE" dirty="0">
                <a:solidFill>
                  <a:srgbClr val="002060"/>
                </a:solidFill>
              </a:rPr>
              <a:t> 1mm dick</a:t>
            </a:r>
          </a:p>
        </p:txBody>
      </p:sp>
      <p:pic>
        <p:nvPicPr>
          <p:cNvPr id="7" name="Picture 6" descr="A metal structure in a room&#10;&#10;Description automatically generated">
            <a:extLst>
              <a:ext uri="{FF2B5EF4-FFF2-40B4-BE49-F238E27FC236}">
                <a16:creationId xmlns:a16="http://schemas.microsoft.com/office/drawing/2014/main" id="{77047674-00E0-2CAC-13C8-6DDB2B848218}"/>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01652" y="2201886"/>
            <a:ext cx="4328423" cy="4171950"/>
          </a:xfrm>
          <a:prstGeom prst="rect">
            <a:avLst/>
          </a:prstGeom>
        </p:spPr>
      </p:pic>
      <p:pic>
        <p:nvPicPr>
          <p:cNvPr id="9" name="Picture 8" descr="Plastic bag with a plastic bag on it&#10;&#10;Description automatically generated with medium confidence">
            <a:extLst>
              <a:ext uri="{FF2B5EF4-FFF2-40B4-BE49-F238E27FC236}">
                <a16:creationId xmlns:a16="http://schemas.microsoft.com/office/drawing/2014/main" id="{C5447E5A-A3BC-FB27-E908-475CB5EBE6B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210175" y="4338653"/>
            <a:ext cx="3154179" cy="2230422"/>
          </a:xfrm>
          <a:prstGeom prst="rect">
            <a:avLst/>
          </a:prstGeom>
        </p:spPr>
      </p:pic>
      <p:pic>
        <p:nvPicPr>
          <p:cNvPr id="11" name="Picture 10" descr="A hand holding a rectangular object&#10;&#10;Description automatically generated">
            <a:extLst>
              <a:ext uri="{FF2B5EF4-FFF2-40B4-BE49-F238E27FC236}">
                <a16:creationId xmlns:a16="http://schemas.microsoft.com/office/drawing/2014/main" id="{0C3BF740-7CA0-9726-C2F2-DABE9B170B14}"/>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rot="5400000">
            <a:off x="6624117" y="2508892"/>
            <a:ext cx="2403507" cy="1154430"/>
          </a:xfrm>
          <a:prstGeom prst="rect">
            <a:avLst/>
          </a:prstGeom>
        </p:spPr>
      </p:pic>
      <p:pic>
        <p:nvPicPr>
          <p:cNvPr id="13" name="Picture 12" descr="A close-up of a model&#10;&#10;Description automatically generated">
            <a:extLst>
              <a:ext uri="{FF2B5EF4-FFF2-40B4-BE49-F238E27FC236}">
                <a16:creationId xmlns:a16="http://schemas.microsoft.com/office/drawing/2014/main" id="{4754FBC8-FC08-90B7-3665-2AAE6E905EE3}"/>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rot="5400000">
            <a:off x="8124730" y="2957868"/>
            <a:ext cx="4241767" cy="3002319"/>
          </a:xfrm>
          <a:prstGeom prst="rect">
            <a:avLst/>
          </a:prstGeom>
        </p:spPr>
      </p:pic>
    </p:spTree>
    <p:extLst>
      <p:ext uri="{BB962C8B-B14F-4D97-AF65-F5344CB8AC3E}">
        <p14:creationId xmlns:p14="http://schemas.microsoft.com/office/powerpoint/2010/main" val="2651514020"/>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24000"/>
            <a:lum/>
            <a:extLst>
              <a:ext uri="{28A0092B-C50C-407E-A947-70E740481C1C}">
                <a14:useLocalDpi xmlns:a14="http://schemas.microsoft.com/office/drawing/2010/main"/>
              </a:ext>
            </a:extLst>
          </a:blip>
          <a:srcRect/>
          <a:stretch>
            <a:fillRect l="16000" t="26000" r="2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085EE-E6F6-5DE4-29F7-62898F8932C4}"/>
              </a:ext>
            </a:extLst>
          </p:cNvPr>
          <p:cNvSpPr>
            <a:spLocks noGrp="1"/>
          </p:cNvSpPr>
          <p:nvPr>
            <p:ph type="title"/>
          </p:nvPr>
        </p:nvSpPr>
        <p:spPr>
          <a:blipFill dpi="0" rotWithShape="1">
            <a:blip r:embed="rId4">
              <a:extLst>
                <a:ext uri="{28A0092B-C50C-407E-A947-70E740481C1C}">
                  <a14:useLocalDpi xmlns:a14="http://schemas.microsoft.com/office/drawing/2010/main"/>
                </a:ext>
              </a:extLst>
            </a:blip>
            <a:srcRect/>
            <a:stretch>
              <a:fillRect/>
            </a:stretch>
          </a:blipFill>
        </p:spPr>
        <p:txBody>
          <a:bodyPr>
            <a:normAutofit/>
          </a:bodyPr>
          <a:lstStyle/>
          <a:p>
            <a:r>
              <a:rPr lang="de-DE" sz="2400" dirty="0">
                <a:solidFill>
                  <a:srgbClr val="FFFF00"/>
                </a:solidFill>
                <a:latin typeface="Star Jedi" panose="040B0000000000000000" pitchFamily="82" charset="0"/>
              </a:rPr>
              <a:t>mein R2D2 – Elektronik</a:t>
            </a:r>
          </a:p>
        </p:txBody>
      </p:sp>
      <p:pic>
        <p:nvPicPr>
          <p:cNvPr id="4" name="Picture 3" descr="A diagram of a computer component&#10;&#10;Description automatically generated">
            <a:extLst>
              <a:ext uri="{FF2B5EF4-FFF2-40B4-BE49-F238E27FC236}">
                <a16:creationId xmlns:a16="http://schemas.microsoft.com/office/drawing/2014/main" id="{3FFCC3D9-DD16-531E-0E37-72B4ADFD1DB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38200" y="1827014"/>
            <a:ext cx="8943975" cy="5030986"/>
          </a:xfrm>
          <a:prstGeom prst="rect">
            <a:avLst/>
          </a:prstGeom>
        </p:spPr>
      </p:pic>
    </p:spTree>
    <p:extLst>
      <p:ext uri="{BB962C8B-B14F-4D97-AF65-F5344CB8AC3E}">
        <p14:creationId xmlns:p14="http://schemas.microsoft.com/office/powerpoint/2010/main" val="2411495050"/>
      </p:ext>
    </p:extLst>
  </p:cSld>
  <p:clrMapOvr>
    <a:masterClrMapping/>
  </p:clrMapOvr>
  <mc:AlternateContent xmlns:mc="http://schemas.openxmlformats.org/markup-compatibility/2006" xmlns:p14="http://schemas.microsoft.com/office/powerpoint/2010/main">
    <mc:Choice Requires="p14">
      <p:transition spd="slow" p14:dur="1200">
        <p:zoom/>
      </p:transition>
    </mc:Choice>
    <mc:Fallback xmlns="">
      <p:transition spd="slow">
        <p:zo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24000"/>
            <a:lum/>
            <a:extLst>
              <a:ext uri="{28A0092B-C50C-407E-A947-70E740481C1C}">
                <a14:useLocalDpi xmlns:a14="http://schemas.microsoft.com/office/drawing/2010/main"/>
              </a:ext>
            </a:extLst>
          </a:blip>
          <a:srcRect/>
          <a:stretch>
            <a:fillRect l="16000" t="26000" r="29000"/>
          </a:stretch>
        </a:blipFill>
        <a:effectLst/>
      </p:bgPr>
    </p:bg>
    <p:spTree>
      <p:nvGrpSpPr>
        <p:cNvPr id="1" name=""/>
        <p:cNvGrpSpPr/>
        <p:nvPr/>
      </p:nvGrpSpPr>
      <p:grpSpPr>
        <a:xfrm>
          <a:off x="0" y="0"/>
          <a:ext cx="0" cy="0"/>
          <a:chOff x="0" y="0"/>
          <a:chExt cx="0" cy="0"/>
        </a:xfrm>
      </p:grpSpPr>
      <p:pic>
        <p:nvPicPr>
          <p:cNvPr id="5" name="Picture 4" descr="A machine with wires and wires&#10;&#10;Description automatically generated">
            <a:extLst>
              <a:ext uri="{FF2B5EF4-FFF2-40B4-BE49-F238E27FC236}">
                <a16:creationId xmlns:a16="http://schemas.microsoft.com/office/drawing/2014/main" id="{AE721C81-CAAB-9577-4D29-49D34102790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26244" y="226219"/>
            <a:ext cx="3874256" cy="2928937"/>
          </a:xfrm>
          <a:prstGeom prst="rect">
            <a:avLst/>
          </a:prstGeom>
        </p:spPr>
      </p:pic>
      <p:pic>
        <p:nvPicPr>
          <p:cNvPr id="9" name="Picture 8" descr="A round object with a hole in it&#10;&#10;Description automatically generated">
            <a:extLst>
              <a:ext uri="{FF2B5EF4-FFF2-40B4-BE49-F238E27FC236}">
                <a16:creationId xmlns:a16="http://schemas.microsoft.com/office/drawing/2014/main" id="{C6477C0B-A1F8-2F8A-4F33-C0C90764A0B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237072" y="304800"/>
            <a:ext cx="3535327" cy="2714626"/>
          </a:xfrm>
          <a:prstGeom prst="rect">
            <a:avLst/>
          </a:prstGeom>
        </p:spPr>
      </p:pic>
      <p:pic>
        <p:nvPicPr>
          <p:cNvPr id="11" name="Picture 10" descr="A white computer tower with many different colored lights&#10;&#10;Description automatically generated">
            <a:extLst>
              <a:ext uri="{FF2B5EF4-FFF2-40B4-BE49-F238E27FC236}">
                <a16:creationId xmlns:a16="http://schemas.microsoft.com/office/drawing/2014/main" id="{7D3EE5FB-7377-5007-8955-2357906C4EC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7574"/>
          <a:stretch/>
        </p:blipFill>
        <p:spPr>
          <a:xfrm>
            <a:off x="8782050" y="304800"/>
            <a:ext cx="2098548" cy="3867274"/>
          </a:xfrm>
          <a:prstGeom prst="rect">
            <a:avLst/>
          </a:prstGeom>
        </p:spPr>
      </p:pic>
      <p:pic>
        <p:nvPicPr>
          <p:cNvPr id="13" name="Picture 12" descr="A machine with metal parts&#10;&#10;Description automatically generated with medium confidence">
            <a:extLst>
              <a:ext uri="{FF2B5EF4-FFF2-40B4-BE49-F238E27FC236}">
                <a16:creationId xmlns:a16="http://schemas.microsoft.com/office/drawing/2014/main" id="{50C540E2-4825-4C02-3F65-0B3650FF51A5}"/>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3166"/>
          <a:stretch/>
        </p:blipFill>
        <p:spPr>
          <a:xfrm rot="5400000">
            <a:off x="88876" y="3838678"/>
            <a:ext cx="3393280" cy="2397713"/>
          </a:xfrm>
          <a:prstGeom prst="rect">
            <a:avLst/>
          </a:prstGeom>
        </p:spPr>
      </p:pic>
      <p:pic>
        <p:nvPicPr>
          <p:cNvPr id="17" name="Picture 16" descr="A round object with a round center&#10;&#10;Description automatically generated with medium confidence">
            <a:extLst>
              <a:ext uri="{FF2B5EF4-FFF2-40B4-BE49-F238E27FC236}">
                <a16:creationId xmlns:a16="http://schemas.microsoft.com/office/drawing/2014/main" id="{15C3F1C0-D8DF-5C7A-AEFA-519A65DF0820}"/>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rot="5400000">
            <a:off x="2923954" y="3268789"/>
            <a:ext cx="3762377" cy="3168396"/>
          </a:xfrm>
          <a:prstGeom prst="rect">
            <a:avLst/>
          </a:prstGeom>
        </p:spPr>
      </p:pic>
      <p:pic>
        <p:nvPicPr>
          <p:cNvPr id="19" name="Picture 18" descr="A close-up of a machine&#10;&#10;Description automatically generated">
            <a:extLst>
              <a:ext uri="{FF2B5EF4-FFF2-40B4-BE49-F238E27FC236}">
                <a16:creationId xmlns:a16="http://schemas.microsoft.com/office/drawing/2014/main" id="{24240561-241F-0B9A-E5F7-9F0FE804FBE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5400000">
            <a:off x="5706219" y="4101258"/>
            <a:ext cx="3517106" cy="1624903"/>
          </a:xfrm>
          <a:prstGeom prst="rect">
            <a:avLst/>
          </a:prstGeom>
        </p:spPr>
      </p:pic>
    </p:spTree>
    <p:extLst>
      <p:ext uri="{BB962C8B-B14F-4D97-AF65-F5344CB8AC3E}">
        <p14:creationId xmlns:p14="http://schemas.microsoft.com/office/powerpoint/2010/main" val="784288647"/>
      </p:ext>
    </p:extLst>
  </p:cSld>
  <p:clrMapOvr>
    <a:masterClrMapping/>
  </p:clrMapOvr>
  <mc:AlternateContent xmlns:mc="http://schemas.openxmlformats.org/markup-compatibility/2006" xmlns:p14="http://schemas.microsoft.com/office/powerpoint/2010/main">
    <mc:Choice Requires="p14">
      <p:transition spd="slow" p14:dur="1200">
        <p:zoom/>
      </p:transition>
    </mc:Choice>
    <mc:Fallback xmlns="">
      <p:transition spd="slow">
        <p:zo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C05A11-F12A-F34A-EB07-19DEE8E99453}"/>
              </a:ext>
            </a:extLst>
          </p:cNvPr>
          <p:cNvSpPr txBox="1"/>
          <p:nvPr/>
        </p:nvSpPr>
        <p:spPr>
          <a:xfrm>
            <a:off x="1657350" y="5743575"/>
            <a:ext cx="8877300" cy="461665"/>
          </a:xfrm>
          <a:prstGeom prst="rect">
            <a:avLst/>
          </a:prstGeom>
          <a:noFill/>
        </p:spPr>
        <p:txBody>
          <a:bodyPr wrap="square" rtlCol="0">
            <a:spAutoFit/>
          </a:bodyPr>
          <a:lstStyle/>
          <a:p>
            <a:r>
              <a:rPr lang="de-DE" sz="2400" dirty="0">
                <a:solidFill>
                  <a:srgbClr val="FFFF00"/>
                </a:solidFill>
                <a:latin typeface="StarJedi Special Edition" panose="040B0000000000000000" pitchFamily="82" charset="0"/>
              </a:rPr>
              <a:t>Danke schön und möge die Macht mit euch sein</a:t>
            </a:r>
          </a:p>
        </p:txBody>
      </p:sp>
    </p:spTree>
    <p:extLst>
      <p:ext uri="{BB962C8B-B14F-4D97-AF65-F5344CB8AC3E}">
        <p14:creationId xmlns:p14="http://schemas.microsoft.com/office/powerpoint/2010/main" val="1005817495"/>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Picture 4" descr="A black background with white dots&#10;&#10;Description automatically generated">
            <a:extLst>
              <a:ext uri="{FF2B5EF4-FFF2-40B4-BE49-F238E27FC236}">
                <a16:creationId xmlns:a16="http://schemas.microsoft.com/office/drawing/2014/main" id="{0BD8F15D-C7B7-9F0B-1CAF-9FF07E667E3A}"/>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a:ext>
            </a:extLst>
          </a:blip>
          <a:stretch>
            <a:fillRect/>
          </a:stretch>
        </p:blipFill>
        <p:spPr>
          <a:xfrm>
            <a:off x="0" y="0"/>
            <a:ext cx="12192000" cy="6838053"/>
          </a:xfrm>
          <a:prstGeom prst="rect">
            <a:avLst/>
          </a:prstGeom>
        </p:spPr>
      </p:pic>
      <p:pic>
        <p:nvPicPr>
          <p:cNvPr id="3" name="8d82b5_Star_Wars_Main_Theme_Song">
            <a:hlinkClick r:id="" action="ppaction://media"/>
            <a:extLst>
              <a:ext uri="{FF2B5EF4-FFF2-40B4-BE49-F238E27FC236}">
                <a16:creationId xmlns:a16="http://schemas.microsoft.com/office/drawing/2014/main" id="{CFA7E55A-96CD-2262-160D-175448B19630}"/>
              </a:ext>
            </a:extLst>
          </p:cNvPr>
          <p:cNvPicPr>
            <a:picLocks noGrp="1" noRot="1" noChangeAspect="1" noMove="1" noResize="1" noEditPoints="1" noAdjustHandles="1" noChangeArrowheads="1" noChangeShapeType="1" noCrop="1"/>
          </p:cNvPicPr>
          <p:nvPr>
            <a:audioFile r:link="rId2"/>
            <p:extLst>
              <p:ext uri="{DAA4B4D4-6D71-4841-9C94-3DE7FCFB9230}">
                <p14:media xmlns:p14="http://schemas.microsoft.com/office/powerpoint/2010/main" r:embed="rId1"/>
              </p:ext>
            </p:extLst>
          </p:nvPr>
        </p:nvPicPr>
        <p:blipFill>
          <a:blip r:embed="rId5"/>
          <a:stretch>
            <a:fillRect/>
          </a:stretch>
        </p:blipFill>
        <p:spPr>
          <a:xfrm>
            <a:off x="1017069" y="6031030"/>
            <a:ext cx="609600" cy="609600"/>
          </a:xfrm>
          <a:prstGeom prst="rect">
            <a:avLst/>
          </a:prstGeom>
        </p:spPr>
      </p:pic>
      <p:pic>
        <p:nvPicPr>
          <p:cNvPr id="9" name="Picture 8" descr="A black background with white dots&#10;&#10;Description automatically generated">
            <a:extLst>
              <a:ext uri="{FF2B5EF4-FFF2-40B4-BE49-F238E27FC236}">
                <a16:creationId xmlns:a16="http://schemas.microsoft.com/office/drawing/2014/main" id="{19A637EE-F198-C13F-786F-19AF51D97309}"/>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a:ext>
            </a:extLst>
          </a:blip>
          <a:stretch>
            <a:fillRect/>
          </a:stretch>
        </p:blipFill>
        <p:spPr>
          <a:xfrm>
            <a:off x="0" y="6838053"/>
            <a:ext cx="12192000" cy="6838053"/>
          </a:xfrm>
          <a:prstGeom prst="rect">
            <a:avLst/>
          </a:prstGeom>
        </p:spPr>
      </p:pic>
      <p:sp>
        <p:nvSpPr>
          <p:cNvPr id="6" name="TextBox 5">
            <a:extLst>
              <a:ext uri="{FF2B5EF4-FFF2-40B4-BE49-F238E27FC236}">
                <a16:creationId xmlns:a16="http://schemas.microsoft.com/office/drawing/2014/main" id="{04F3A4E7-2262-D609-7924-3307630D7E95}"/>
              </a:ext>
            </a:extLst>
          </p:cNvPr>
          <p:cNvSpPr txBox="1">
            <a:spLocks noGrp="1" noRot="1" noMove="1" noResize="1" noEditPoints="1" noAdjustHandles="1" noChangeArrowheads="1" noChangeShapeType="1"/>
          </p:cNvSpPr>
          <p:nvPr/>
        </p:nvSpPr>
        <p:spPr>
          <a:xfrm>
            <a:off x="-2623460" y="4511145"/>
            <a:ext cx="17438914" cy="10926068"/>
          </a:xfrm>
          <a:prstGeom prst="rect">
            <a:avLst/>
          </a:prstGeom>
          <a:noFill/>
        </p:spPr>
        <p:txBody>
          <a:bodyPr wrap="square" rtlCol="0">
            <a:spAutoFit/>
            <a:scene3d>
              <a:camera prst="perspectiveRelaxedModerately" fov="4800000"/>
              <a:lightRig rig="threePt" dir="t"/>
            </a:scene3d>
          </a:bodyPr>
          <a:lstStyle/>
          <a:p>
            <a:pPr algn="just"/>
            <a:r>
              <a:rPr lang="de-DE" sz="4400" dirty="0">
                <a:solidFill>
                  <a:srgbClr val="FFC000"/>
                </a:solidFill>
                <a:effectLst>
                  <a:glow rad="76200">
                    <a:srgbClr val="FFFF00">
                      <a:alpha val="60000"/>
                    </a:srgbClr>
                  </a:glow>
                </a:effectLst>
                <a:latin typeface="Arial Black" panose="020B0A04020102020204" pitchFamily="34" charset="0"/>
              </a:rPr>
              <a:t>2008, es herrscht Star Wars Mania. Ein gelangweilter Nizar aka </a:t>
            </a:r>
            <a:r>
              <a:rPr lang="de-DE" sz="4400" dirty="0" err="1">
                <a:solidFill>
                  <a:srgbClr val="FFC000"/>
                </a:solidFill>
                <a:effectLst>
                  <a:glow rad="76200">
                    <a:srgbClr val="FFFF00">
                      <a:alpha val="60000"/>
                    </a:srgbClr>
                  </a:glow>
                </a:effectLst>
                <a:latin typeface="Arial Black" panose="020B0A04020102020204" pitchFamily="34" charset="0"/>
              </a:rPr>
              <a:t>JediNizar</a:t>
            </a:r>
            <a:r>
              <a:rPr lang="de-DE" sz="4400" dirty="0">
                <a:solidFill>
                  <a:srgbClr val="FFC000"/>
                </a:solidFill>
                <a:effectLst>
                  <a:glow rad="76200">
                    <a:srgbClr val="FFFF00">
                      <a:alpha val="60000"/>
                    </a:srgbClr>
                  </a:glow>
                </a:effectLst>
                <a:latin typeface="Arial Black" panose="020B0A04020102020204" pitchFamily="34" charset="0"/>
              </a:rPr>
              <a:t> damals 30 Jahre alt, hat seinen ersten </a:t>
            </a:r>
            <a:r>
              <a:rPr lang="de-DE" sz="4400" strike="sngStrike" dirty="0">
                <a:solidFill>
                  <a:srgbClr val="FFC000"/>
                </a:solidFill>
                <a:effectLst>
                  <a:glow rad="76200">
                    <a:srgbClr val="FFFF00">
                      <a:alpha val="60000"/>
                    </a:srgbClr>
                  </a:glow>
                </a:effectLst>
                <a:latin typeface="Arial Black" panose="020B0A04020102020204" pitchFamily="34" charset="0"/>
              </a:rPr>
              <a:t>Sieg</a:t>
            </a:r>
            <a:r>
              <a:rPr lang="de-DE" sz="4400" dirty="0">
                <a:solidFill>
                  <a:srgbClr val="FFC000"/>
                </a:solidFill>
                <a:effectLst>
                  <a:glow rad="76200">
                    <a:srgbClr val="FFFF00">
                      <a:alpha val="60000"/>
                    </a:srgbClr>
                  </a:glow>
                </a:effectLst>
                <a:latin typeface="Arial Black" panose="020B0A04020102020204" pitchFamily="34" charset="0"/>
              </a:rPr>
              <a:t> PC zusammen gebaut.</a:t>
            </a:r>
          </a:p>
          <a:p>
            <a:pPr algn="just"/>
            <a:endParaRPr lang="de-DE" sz="4400" dirty="0">
              <a:solidFill>
                <a:srgbClr val="FFC000"/>
              </a:solidFill>
              <a:effectLst>
                <a:glow rad="76200">
                  <a:srgbClr val="FFFF00">
                    <a:alpha val="60000"/>
                  </a:srgbClr>
                </a:glow>
              </a:effectLst>
              <a:latin typeface="Arial Black" panose="020B0A04020102020204" pitchFamily="34" charset="0"/>
            </a:endParaRPr>
          </a:p>
          <a:p>
            <a:pPr algn="just"/>
            <a:r>
              <a:rPr lang="de-DE" sz="4400" dirty="0">
                <a:solidFill>
                  <a:srgbClr val="FFC000"/>
                </a:solidFill>
                <a:effectLst>
                  <a:glow rad="76200">
                    <a:srgbClr val="FFFF00">
                      <a:alpha val="60000"/>
                    </a:srgbClr>
                  </a:glow>
                </a:effectLst>
                <a:latin typeface="Arial Black" panose="020B0A04020102020204" pitchFamily="34" charset="0"/>
              </a:rPr>
              <a:t>Während der Suche nach Case </a:t>
            </a:r>
            <a:r>
              <a:rPr lang="de-DE" sz="4400" dirty="0" err="1">
                <a:solidFill>
                  <a:srgbClr val="FFC000"/>
                </a:solidFill>
                <a:effectLst>
                  <a:glow rad="76200">
                    <a:srgbClr val="FFFF00">
                      <a:alpha val="60000"/>
                    </a:srgbClr>
                  </a:glow>
                </a:effectLst>
                <a:latin typeface="Arial Black" panose="020B0A04020102020204" pitchFamily="34" charset="0"/>
              </a:rPr>
              <a:t>Modding</a:t>
            </a:r>
            <a:r>
              <a:rPr lang="de-DE" sz="4400" dirty="0">
                <a:solidFill>
                  <a:srgbClr val="FFC000"/>
                </a:solidFill>
                <a:effectLst>
                  <a:glow rad="76200">
                    <a:srgbClr val="FFFF00">
                      <a:alpha val="60000"/>
                    </a:srgbClr>
                  </a:glow>
                </a:effectLst>
                <a:latin typeface="Arial Black" panose="020B0A04020102020204" pitchFamily="34" charset="0"/>
              </a:rPr>
              <a:t> Tutorials, entdeckte er die Geheimpläne, auch </a:t>
            </a:r>
            <a:r>
              <a:rPr lang="de-DE" sz="4400" dirty="0" err="1">
                <a:solidFill>
                  <a:srgbClr val="FFC000"/>
                </a:solidFill>
                <a:effectLst>
                  <a:glow rad="76200">
                    <a:srgbClr val="FFFF00">
                      <a:alpha val="60000"/>
                    </a:srgbClr>
                  </a:glow>
                </a:effectLst>
                <a:latin typeface="Arial Black" panose="020B0A04020102020204" pitchFamily="34" charset="0"/>
              </a:rPr>
              <a:t>Blueprints</a:t>
            </a:r>
            <a:r>
              <a:rPr lang="de-DE" sz="4400" dirty="0">
                <a:solidFill>
                  <a:srgbClr val="FFC000"/>
                </a:solidFill>
                <a:effectLst>
                  <a:glow rad="76200">
                    <a:srgbClr val="FFFF00">
                      <a:alpha val="60000"/>
                    </a:srgbClr>
                  </a:glow>
                </a:effectLst>
                <a:latin typeface="Arial Black" panose="020B0A04020102020204" pitchFamily="34" charset="0"/>
              </a:rPr>
              <a:t> genannt von R2D2, und die Yahoo R2 </a:t>
            </a:r>
            <a:r>
              <a:rPr lang="de-DE" sz="4400" dirty="0" err="1">
                <a:solidFill>
                  <a:srgbClr val="FFC000"/>
                </a:solidFill>
                <a:effectLst>
                  <a:glow rad="76200">
                    <a:srgbClr val="FFFF00">
                      <a:alpha val="60000"/>
                    </a:srgbClr>
                  </a:glow>
                </a:effectLst>
                <a:latin typeface="Arial Black" panose="020B0A04020102020204" pitchFamily="34" charset="0"/>
              </a:rPr>
              <a:t>Builder</a:t>
            </a:r>
            <a:r>
              <a:rPr lang="de-DE" sz="4400" dirty="0">
                <a:solidFill>
                  <a:srgbClr val="FFC000"/>
                </a:solidFill>
                <a:effectLst>
                  <a:glow rad="76200">
                    <a:srgbClr val="FFFF00">
                      <a:alpha val="60000"/>
                    </a:srgbClr>
                  </a:glow>
                </a:effectLst>
                <a:latin typeface="Arial Black" panose="020B0A04020102020204" pitchFamily="34" charset="0"/>
              </a:rPr>
              <a:t> Group, dessen Inhalt ausreicht, um das ganze Portemonnaie eines Star Wars Nerd zu vernichten.</a:t>
            </a:r>
          </a:p>
          <a:p>
            <a:pPr algn="just"/>
            <a:endParaRPr lang="de-DE" sz="4400" dirty="0">
              <a:solidFill>
                <a:srgbClr val="FFC000"/>
              </a:solidFill>
              <a:effectLst>
                <a:glow rad="76200">
                  <a:srgbClr val="FFFF00">
                    <a:alpha val="60000"/>
                  </a:srgbClr>
                </a:glow>
              </a:effectLst>
              <a:latin typeface="Arial Black" panose="020B0A04020102020204" pitchFamily="34" charset="0"/>
            </a:endParaRPr>
          </a:p>
          <a:p>
            <a:pPr algn="just"/>
            <a:r>
              <a:rPr lang="de-DE" sz="4400" dirty="0">
                <a:solidFill>
                  <a:srgbClr val="FFC000"/>
                </a:solidFill>
                <a:effectLst>
                  <a:glow rad="76200">
                    <a:srgbClr val="FFFF00">
                      <a:alpha val="60000"/>
                    </a:srgbClr>
                  </a:glow>
                </a:effectLst>
                <a:latin typeface="Arial Black" panose="020B0A04020102020204" pitchFamily="34" charset="0"/>
              </a:rPr>
              <a:t>Verfolgt von der Finsteren anstehender Hochzeit des damals frisch Verlobten, wollte er noch vor der Hochzeit fertig werden. Nun, 16 Jahre später, jagt </a:t>
            </a:r>
            <a:r>
              <a:rPr lang="de-DE" sz="4400" dirty="0" err="1">
                <a:solidFill>
                  <a:srgbClr val="FFC000"/>
                </a:solidFill>
                <a:effectLst>
                  <a:glow rad="76200">
                    <a:srgbClr val="FFFF00">
                      <a:alpha val="60000"/>
                    </a:srgbClr>
                  </a:glow>
                </a:effectLst>
                <a:latin typeface="Arial Black" panose="020B0A04020102020204" pitchFamily="34" charset="0"/>
              </a:rPr>
              <a:t>JediNizar</a:t>
            </a:r>
            <a:r>
              <a:rPr lang="de-DE" sz="4400" dirty="0">
                <a:solidFill>
                  <a:srgbClr val="FFC000"/>
                </a:solidFill>
                <a:effectLst>
                  <a:glow rad="76200">
                    <a:srgbClr val="FFFF00">
                      <a:alpha val="60000"/>
                    </a:srgbClr>
                  </a:glow>
                </a:effectLst>
                <a:latin typeface="Arial Black" panose="020B0A04020102020204" pitchFamily="34" charset="0"/>
              </a:rPr>
              <a:t> die Idee hinterher, als Hüter der erbeuteten Pläne, die endlich seine Kindheitsträume retten und </a:t>
            </a:r>
            <a:r>
              <a:rPr lang="de-DE" sz="4400" strike="sngStrike" dirty="0">
                <a:solidFill>
                  <a:srgbClr val="FFC000"/>
                </a:solidFill>
                <a:effectLst>
                  <a:glow rad="76200">
                    <a:srgbClr val="FFFF00">
                      <a:alpha val="60000"/>
                    </a:srgbClr>
                  </a:glow>
                </a:effectLst>
                <a:latin typeface="Arial Black" panose="020B0A04020102020204" pitchFamily="34" charset="0"/>
              </a:rPr>
              <a:t>der Galaxis</a:t>
            </a:r>
            <a:r>
              <a:rPr lang="de-DE" sz="4400" dirty="0">
                <a:solidFill>
                  <a:srgbClr val="FFC000"/>
                </a:solidFill>
                <a:effectLst>
                  <a:glow rad="76200">
                    <a:srgbClr val="FFFF00">
                      <a:alpha val="60000"/>
                    </a:srgbClr>
                  </a:glow>
                </a:effectLst>
                <a:latin typeface="Arial Black" panose="020B0A04020102020204" pitchFamily="34" charset="0"/>
              </a:rPr>
              <a:t> sich selbst die Freiheit wiedergeben könnten…..</a:t>
            </a:r>
          </a:p>
        </p:txBody>
      </p:sp>
      <p:pic>
        <p:nvPicPr>
          <p:cNvPr id="4" name="Picture 3" descr="A black background with white dots&#10;&#10;Description automatically generated">
            <a:extLst>
              <a:ext uri="{FF2B5EF4-FFF2-40B4-BE49-F238E27FC236}">
                <a16:creationId xmlns:a16="http://schemas.microsoft.com/office/drawing/2014/main" id="{5DD1BAE8-9D54-2A81-1D0E-1CC774777716}"/>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a:ext>
            </a:extLst>
          </a:blip>
          <a:stretch>
            <a:fillRect/>
          </a:stretch>
        </p:blipFill>
        <p:spPr>
          <a:xfrm>
            <a:off x="0" y="-4138245"/>
            <a:ext cx="12192000" cy="6838053"/>
          </a:xfrm>
          <a:prstGeom prst="rect">
            <a:avLst/>
          </a:prstGeom>
          <a:effectLst>
            <a:softEdge rad="635000"/>
          </a:effectLst>
        </p:spPr>
      </p:pic>
      <p:pic>
        <p:nvPicPr>
          <p:cNvPr id="8" name="Picture 7" descr="A planet earth with continents and water&#10;&#10;Description automatically generated">
            <a:extLst>
              <a:ext uri="{FF2B5EF4-FFF2-40B4-BE49-F238E27FC236}">
                <a16:creationId xmlns:a16="http://schemas.microsoft.com/office/drawing/2014/main" id="{45719D54-BB5F-7ABB-33E4-7CD1F00FA196}"/>
              </a:ext>
            </a:extLst>
          </p:cNvPr>
          <p:cNvPicPr>
            <a:picLocks noGrp="1" noRot="1" noChangeAspect="1" noMove="1" noResize="1" noEditPoints="1" noAdjustHandles="1" noChangeArrowheads="1" noChangeShapeType="1" noCrop="1"/>
          </p:cNvPicPr>
          <p:nvPr/>
        </p:nvPicPr>
        <p:blipFill>
          <a:blip r:embed="rId6" cstate="screen">
            <a:extLst>
              <a:ext uri="{28A0092B-C50C-407E-A947-70E740481C1C}">
                <a14:useLocalDpi xmlns:a14="http://schemas.microsoft.com/office/drawing/2010/main"/>
              </a:ext>
            </a:extLst>
          </a:blip>
          <a:stretch>
            <a:fillRect/>
          </a:stretch>
        </p:blipFill>
        <p:spPr>
          <a:xfrm>
            <a:off x="2444777" y="7272269"/>
            <a:ext cx="8235950" cy="8235950"/>
          </a:xfrm>
          <a:prstGeom prst="rect">
            <a:avLst/>
          </a:prstGeom>
        </p:spPr>
      </p:pic>
      <p:sp>
        <p:nvSpPr>
          <p:cNvPr id="2" name="TextBox 1">
            <a:extLst>
              <a:ext uri="{FF2B5EF4-FFF2-40B4-BE49-F238E27FC236}">
                <a16:creationId xmlns:a16="http://schemas.microsoft.com/office/drawing/2014/main" id="{683138C8-4F79-EAC1-D4A7-ED5B18FA488C}"/>
              </a:ext>
            </a:extLst>
          </p:cNvPr>
          <p:cNvSpPr txBox="1">
            <a:spLocks noGrp="1" noRot="1" noMove="1" noResize="1" noEditPoints="1" noAdjustHandles="1" noChangeArrowheads="1" noChangeShapeType="1"/>
          </p:cNvSpPr>
          <p:nvPr/>
        </p:nvSpPr>
        <p:spPr>
          <a:xfrm>
            <a:off x="-7750846" y="-3297171"/>
            <a:ext cx="27693687" cy="11079956"/>
          </a:xfrm>
          <a:prstGeom prst="rect">
            <a:avLst/>
          </a:prstGeom>
          <a:noFill/>
        </p:spPr>
        <p:txBody>
          <a:bodyPr wrap="square" rtlCol="0">
            <a:spAutoFit/>
          </a:bodyPr>
          <a:lstStyle/>
          <a:p>
            <a:pPr algn="ctr"/>
            <a:r>
              <a:rPr lang="de-DE" sz="71400" dirty="0">
                <a:solidFill>
                  <a:srgbClr val="FFC000"/>
                </a:solidFill>
                <a:latin typeface="Star Jedi Hollow" panose="040B0000000000000000" pitchFamily="82" charset="0"/>
              </a:rPr>
              <a:t>R2D2</a:t>
            </a:r>
          </a:p>
        </p:txBody>
      </p:sp>
    </p:spTree>
    <p:extLst>
      <p:ext uri="{BB962C8B-B14F-4D97-AF65-F5344CB8AC3E}">
        <p14:creationId xmlns:p14="http://schemas.microsoft.com/office/powerpoint/2010/main" val="958539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3"/>
                                        </p:tgtEl>
                                      </p:cBhvr>
                                    </p:cmd>
                                  </p:childTnLst>
                                </p:cTn>
                              </p:par>
                              <p:par>
                                <p:cTn id="7" presetID="10" presetClass="entr" presetSubtype="0" fill="hold" grpId="2"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par>
                                <p:cTn id="10" presetID="6" presetClass="emph" presetSubtype="0" fill="hold" grpId="0" nodeType="withEffect">
                                  <p:stCondLst>
                                    <p:cond delay="0"/>
                                  </p:stCondLst>
                                  <p:childTnLst>
                                    <p:animScale>
                                      <p:cBhvr>
                                        <p:cTn id="11" dur="8000" fill="hold"/>
                                        <p:tgtEl>
                                          <p:spTgt spid="2"/>
                                        </p:tgtEl>
                                      </p:cBhvr>
                                      <p:by x="0" y="0"/>
                                    </p:animScale>
                                  </p:childTnLst>
                                </p:cTn>
                              </p:par>
                              <p:par>
                                <p:cTn id="12" presetID="10" presetClass="exit" presetSubtype="0" fill="hold" grpId="1" nodeType="withEffect">
                                  <p:stCondLst>
                                    <p:cond delay="4000"/>
                                  </p:stCondLst>
                                  <p:childTnLst>
                                    <p:animEffect transition="out" filter="fade">
                                      <p:cBhvr>
                                        <p:cTn id="13" dur="3000"/>
                                        <p:tgtEl>
                                          <p:spTgt spid="2"/>
                                        </p:tgtEl>
                                      </p:cBhvr>
                                    </p:animEffect>
                                    <p:set>
                                      <p:cBhvr>
                                        <p:cTn id="14" dur="1" fill="hold">
                                          <p:stCondLst>
                                            <p:cond delay="2999"/>
                                          </p:stCondLst>
                                        </p:cTn>
                                        <p:tgtEl>
                                          <p:spTgt spid="2"/>
                                        </p:tgtEl>
                                        <p:attrNameLst>
                                          <p:attrName>style.visibility</p:attrName>
                                        </p:attrNameLst>
                                      </p:cBhvr>
                                      <p:to>
                                        <p:strVal val="hidden"/>
                                      </p:to>
                                    </p:set>
                                  </p:childTnLst>
                                </p:cTn>
                              </p:par>
                              <p:par>
                                <p:cTn id="15" presetID="64" presetClass="path" presetSubtype="0" fill="hold" grpId="0" nodeType="withEffect">
                                  <p:stCondLst>
                                    <p:cond delay="6500"/>
                                  </p:stCondLst>
                                  <p:childTnLst>
                                    <p:animMotion origin="layout" path="M 0 1.85185E-6 L 0 -1.82986 " pathEditMode="relative" rAng="0" ptsTypes="AA">
                                      <p:cBhvr>
                                        <p:cTn id="16" dur="78000" fill="hold"/>
                                        <p:tgtEl>
                                          <p:spTgt spid="6"/>
                                        </p:tgtEl>
                                        <p:attrNameLst>
                                          <p:attrName>ppt_x</p:attrName>
                                          <p:attrName>ppt_y</p:attrName>
                                        </p:attrNameLst>
                                      </p:cBhvr>
                                      <p:rCtr x="0" y="-91505"/>
                                    </p:animMotion>
                                  </p:childTnLst>
                                </p:cTn>
                              </p:par>
                              <p:par>
                                <p:cTn id="17" presetID="6" presetClass="emph" presetSubtype="0" fill="hold" grpId="1" nodeType="withEffect">
                                  <p:stCondLst>
                                    <p:cond delay="6500"/>
                                  </p:stCondLst>
                                  <p:childTnLst>
                                    <p:animScale>
                                      <p:cBhvr>
                                        <p:cTn id="18" dur="78000" fill="hold"/>
                                        <p:tgtEl>
                                          <p:spTgt spid="6"/>
                                        </p:tgtEl>
                                      </p:cBhvr>
                                      <p:by x="10000" y="10000"/>
                                    </p:animScale>
                                  </p:childTnLst>
                                </p:cTn>
                              </p:par>
                            </p:childTnLst>
                          </p:cTn>
                        </p:par>
                      </p:childTnLst>
                    </p:cTn>
                  </p:par>
                </p:childTnLst>
              </p:cTn>
              <p:prevCondLst>
                <p:cond evt="onPrev" delay="0">
                  <p:tgtEl>
                    <p:sldTgt/>
                  </p:tgtEl>
                </p:cond>
              </p:prevCondLst>
              <p:nextCondLst>
                <p:cond evt="onNext" delay="0">
                  <p:tgtEl>
                    <p:sldTgt/>
                  </p:tgtEl>
                </p:cond>
              </p:nextCondLst>
            </p:seq>
            <p:audio>
              <p:cMediaNode vol="80000" numSld="4" showWhenStopped="0">
                <p:cTn id="19" fill="hold" display="0">
                  <p:stCondLst>
                    <p:cond delay="indefinite"/>
                  </p:stCondLst>
                  <p:endCondLst>
                    <p:cond evt="onStopAudio" delay="0">
                      <p:tgtEl>
                        <p:sldTgt/>
                      </p:tgtEl>
                    </p:cond>
                  </p:endCondLst>
                </p:cTn>
                <p:tgtEl>
                  <p:spTgt spid="3"/>
                </p:tgtEl>
              </p:cMediaNode>
            </p:audio>
          </p:childTnLst>
        </p:cTn>
      </p:par>
    </p:tnLst>
    <p:bldLst>
      <p:bldP spid="6" grpId="0"/>
      <p:bldP spid="6" grpId="1"/>
      <p:bldP spid="2" grpId="0"/>
      <p:bldP spid="2" grpId="1"/>
      <p:bldP spid="2" grpId="2"/>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Picture 4" descr="A black background with white dots&#10;&#10;Description automatically generated">
            <a:extLst>
              <a:ext uri="{FF2B5EF4-FFF2-40B4-BE49-F238E27FC236}">
                <a16:creationId xmlns:a16="http://schemas.microsoft.com/office/drawing/2014/main" id="{0BD8F15D-C7B7-9F0B-1CAF-9FF07E667E3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5823284"/>
            <a:ext cx="12192000" cy="6838053"/>
          </a:xfrm>
          <a:prstGeom prst="rect">
            <a:avLst/>
          </a:prstGeom>
        </p:spPr>
      </p:pic>
      <p:pic>
        <p:nvPicPr>
          <p:cNvPr id="4" name="Picture 3" descr="A black background with white dots&#10;&#10;Description automatically generated">
            <a:extLst>
              <a:ext uri="{FF2B5EF4-FFF2-40B4-BE49-F238E27FC236}">
                <a16:creationId xmlns:a16="http://schemas.microsoft.com/office/drawing/2014/main" id="{5DD1BAE8-9D54-2A81-1D0E-1CC77477771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9961529"/>
            <a:ext cx="12192000" cy="6838053"/>
          </a:xfrm>
          <a:prstGeom prst="rect">
            <a:avLst/>
          </a:prstGeom>
          <a:effectLst>
            <a:softEdge rad="635000"/>
          </a:effectLst>
        </p:spPr>
      </p:pic>
      <p:pic>
        <p:nvPicPr>
          <p:cNvPr id="9" name="Picture 8" descr="A black background with white dots&#10;&#10;Description automatically generated">
            <a:extLst>
              <a:ext uri="{FF2B5EF4-FFF2-40B4-BE49-F238E27FC236}">
                <a16:creationId xmlns:a16="http://schemas.microsoft.com/office/drawing/2014/main" id="{19A637EE-F198-C13F-786F-19AF51D9730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014769"/>
            <a:ext cx="12192000" cy="6838053"/>
          </a:xfrm>
          <a:prstGeom prst="rect">
            <a:avLst/>
          </a:prstGeom>
        </p:spPr>
      </p:pic>
      <p:pic>
        <p:nvPicPr>
          <p:cNvPr id="8" name="Picture 7" descr="A planet earth with continents and water&#10;&#10;Description automatically generated">
            <a:extLst>
              <a:ext uri="{FF2B5EF4-FFF2-40B4-BE49-F238E27FC236}">
                <a16:creationId xmlns:a16="http://schemas.microsoft.com/office/drawing/2014/main" id="{45719D54-BB5F-7ABB-33E4-7CD1F00FA19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44777" y="3429000"/>
            <a:ext cx="8235950" cy="8235950"/>
          </a:xfrm>
          <a:prstGeom prst="rect">
            <a:avLst/>
          </a:prstGeom>
        </p:spPr>
      </p:pic>
    </p:spTree>
    <p:extLst>
      <p:ext uri="{BB962C8B-B14F-4D97-AF65-F5344CB8AC3E}">
        <p14:creationId xmlns:p14="http://schemas.microsoft.com/office/powerpoint/2010/main" val="2165852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Picture 4" descr="A black background with white dots&#10;&#10;Description automatically generated">
            <a:extLst>
              <a:ext uri="{FF2B5EF4-FFF2-40B4-BE49-F238E27FC236}">
                <a16:creationId xmlns:a16="http://schemas.microsoft.com/office/drawing/2014/main" id="{0BD8F15D-C7B7-9F0B-1CAF-9FF07E667E3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6818106"/>
            <a:ext cx="12192000" cy="6838053"/>
          </a:xfrm>
          <a:prstGeom prst="rect">
            <a:avLst/>
          </a:prstGeom>
        </p:spPr>
      </p:pic>
      <p:pic>
        <p:nvPicPr>
          <p:cNvPr id="4" name="Picture 3" descr="A black background with white dots&#10;&#10;Description automatically generated">
            <a:extLst>
              <a:ext uri="{FF2B5EF4-FFF2-40B4-BE49-F238E27FC236}">
                <a16:creationId xmlns:a16="http://schemas.microsoft.com/office/drawing/2014/main" id="{5DD1BAE8-9D54-2A81-1D0E-1CC77477771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0956351"/>
            <a:ext cx="12192000" cy="6838053"/>
          </a:xfrm>
          <a:prstGeom prst="rect">
            <a:avLst/>
          </a:prstGeom>
          <a:effectLst>
            <a:softEdge rad="635000"/>
          </a:effectLst>
        </p:spPr>
      </p:pic>
      <p:pic>
        <p:nvPicPr>
          <p:cNvPr id="9" name="Picture 8" descr="A black background with white dots&#10;&#10;Description automatically generated">
            <a:extLst>
              <a:ext uri="{FF2B5EF4-FFF2-40B4-BE49-F238E27FC236}">
                <a16:creationId xmlns:a16="http://schemas.microsoft.com/office/drawing/2014/main" id="{19A637EE-F198-C13F-786F-19AF51D9730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9947"/>
            <a:ext cx="12192000" cy="6838053"/>
          </a:xfrm>
          <a:prstGeom prst="rect">
            <a:avLst/>
          </a:prstGeom>
        </p:spPr>
      </p:pic>
      <p:pic>
        <p:nvPicPr>
          <p:cNvPr id="8" name="Picture 7" descr="A planet earth with continents and water&#10;&#10;Description automatically generated">
            <a:extLst>
              <a:ext uri="{FF2B5EF4-FFF2-40B4-BE49-F238E27FC236}">
                <a16:creationId xmlns:a16="http://schemas.microsoft.com/office/drawing/2014/main" id="{45719D54-BB5F-7ABB-33E4-7CD1F00FA19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44777" y="1552073"/>
            <a:ext cx="8235950" cy="8235950"/>
          </a:xfrm>
          <a:prstGeom prst="rect">
            <a:avLst/>
          </a:prstGeom>
        </p:spPr>
      </p:pic>
      <p:pic>
        <p:nvPicPr>
          <p:cNvPr id="11" name="Picture 10" descr="A group of space capsules&#10;&#10;Description automatically generated">
            <a:extLst>
              <a:ext uri="{FF2B5EF4-FFF2-40B4-BE49-F238E27FC236}">
                <a16:creationId xmlns:a16="http://schemas.microsoft.com/office/drawing/2014/main" id="{774B9B8C-3840-6A74-87D9-E83D8E2F16C8}"/>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2538" b="93401" l="2867" r="98566">
                        <a14:foregroundMark x1="30108" y1="10660" x2="30108" y2="10660"/>
                        <a14:foregroundMark x1="28315" y1="6091" x2="28315" y2="6091"/>
                        <a14:foregroundMark x1="24731" y1="5076" x2="27599" y2="6599"/>
                        <a14:foregroundMark x1="25090" y1="8629" x2="26882" y2="9137"/>
                        <a14:foregroundMark x1="24373" y1="9137" x2="30466" y2="13198"/>
                        <a14:foregroundMark x1="34050" y1="39086" x2="15054" y2="29442"/>
                        <a14:foregroundMark x1="15054" y1="29442" x2="8244" y2="51269"/>
                        <a14:foregroundMark x1="8244" y1="51269" x2="20789" y2="73604"/>
                        <a14:foregroundMark x1="20789" y1="73604" x2="49462" y2="92386"/>
                        <a14:foregroundMark x1="49462" y1="92386" x2="69176" y2="95939"/>
                        <a14:foregroundMark x1="69176" y1="95939" x2="83871" y2="84264"/>
                        <a14:foregroundMark x1="83871" y1="84264" x2="94624" y2="67513"/>
                        <a14:foregroundMark x1="94624" y1="67513" x2="92115" y2="42640"/>
                        <a14:foregroundMark x1="92115" y1="42640" x2="86738" y2="35533"/>
                        <a14:foregroundMark x1="9677" y1="23350" x2="5376" y2="47716"/>
                        <a14:foregroundMark x1="5376" y1="47716" x2="12186" y2="62437"/>
                        <a14:foregroundMark x1="3226" y1="51269" x2="9677" y2="64467"/>
                        <a14:foregroundMark x1="41935" y1="90863" x2="39427" y2="93909"/>
                        <a14:foregroundMark x1="33692" y1="89340" x2="33333" y2="88832"/>
                        <a14:foregroundMark x1="32975" y1="89340" x2="22581" y2="79695"/>
                        <a14:foregroundMark x1="34050" y1="89340" x2="38351" y2="90355"/>
                        <a14:foregroundMark x1="94982" y1="72081" x2="98566" y2="72081"/>
                        <a14:foregroundMark x1="95341" y1="73604" x2="96774" y2="74619"/>
                        <a14:foregroundMark x1="88530" y1="82741" x2="83513" y2="88325"/>
                        <a14:foregroundMark x1="85663" y1="86802" x2="81720" y2="90355"/>
                        <a14:foregroundMark x1="89247" y1="34010" x2="75627" y2="21320"/>
                        <a14:foregroundMark x1="75627" y1="21320" x2="74910" y2="20812"/>
                        <a14:foregroundMark x1="75269" y1="19797" x2="77419" y2="20305"/>
                        <a14:foregroundMark x1="77419" y1="20305" x2="79928" y2="21320"/>
                        <a14:foregroundMark x1="79211" y1="22843" x2="82796" y2="26396"/>
                        <a14:foregroundMark x1="87097" y1="30964" x2="79211" y2="21827"/>
                        <a14:foregroundMark x1="29749" y1="6091" x2="26523" y2="2538"/>
                      </a14:backgroundRemoval>
                    </a14:imgEffect>
                  </a14:imgLayer>
                </a14:imgProps>
              </a:ext>
              <a:ext uri="{28A0092B-C50C-407E-A947-70E740481C1C}">
                <a14:useLocalDpi xmlns:a14="http://schemas.microsoft.com/office/drawing/2010/main"/>
              </a:ext>
            </a:extLst>
          </a:blip>
          <a:srcRect/>
          <a:stretch/>
        </p:blipFill>
        <p:spPr>
          <a:xfrm>
            <a:off x="-2836745" y="3615720"/>
            <a:ext cx="3166599" cy="2232630"/>
          </a:xfrm>
          <a:prstGeom prst="rect">
            <a:avLst/>
          </a:prstGeom>
        </p:spPr>
      </p:pic>
    </p:spTree>
    <p:extLst>
      <p:ext uri="{BB962C8B-B14F-4D97-AF65-F5344CB8AC3E}">
        <p14:creationId xmlns:p14="http://schemas.microsoft.com/office/powerpoint/2010/main" val="17669868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6" presetClass="emph" presetSubtype="0" fill="hold" nodeType="afterEffect">
                                  <p:stCondLst>
                                    <p:cond delay="0"/>
                                  </p:stCondLst>
                                  <p:childTnLst>
                                    <p:animScale>
                                      <p:cBhvr>
                                        <p:cTn id="10" dur="2000" fill="hold"/>
                                        <p:tgtEl>
                                          <p:spTgt spid="11"/>
                                        </p:tgtEl>
                                      </p:cBhvr>
                                      <p:by x="0" y="0"/>
                                    </p:animScale>
                                  </p:childTnLst>
                                </p:cTn>
                              </p:par>
                              <p:par>
                                <p:cTn id="11" presetID="42" presetClass="path" presetSubtype="0" accel="50000" decel="50000" fill="hold" nodeType="withEffect">
                                  <p:stCondLst>
                                    <p:cond delay="0"/>
                                  </p:stCondLst>
                                  <p:childTnLst>
                                    <p:animMotion origin="layout" path="M 4.375E-6 3.7037E-6 L 0.62226 -0.02477 " pathEditMode="relative" rAng="0" ptsTypes="AA">
                                      <p:cBhvr>
                                        <p:cTn id="12" dur="2000" fill="hold"/>
                                        <p:tgtEl>
                                          <p:spTgt spid="11"/>
                                        </p:tgtEl>
                                        <p:attrNameLst>
                                          <p:attrName>ppt_x</p:attrName>
                                          <p:attrName>ppt_y</p:attrName>
                                        </p:attrNameLst>
                                      </p:cBhvr>
                                      <p:rCtr x="31107" y="-125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5" name="Picture 4" descr="A black background with white dots&#10;&#10;Description automatically generated">
            <a:extLst>
              <a:ext uri="{FF2B5EF4-FFF2-40B4-BE49-F238E27FC236}">
                <a16:creationId xmlns:a16="http://schemas.microsoft.com/office/drawing/2014/main" id="{0BD8F15D-C7B7-9F0B-1CAF-9FF07E667E3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6818106"/>
            <a:ext cx="12192000" cy="6838053"/>
          </a:xfrm>
          <a:prstGeom prst="rect">
            <a:avLst/>
          </a:prstGeom>
        </p:spPr>
      </p:pic>
      <p:pic>
        <p:nvPicPr>
          <p:cNvPr id="4" name="Picture 3" descr="A black background with white dots&#10;&#10;Description automatically generated">
            <a:extLst>
              <a:ext uri="{FF2B5EF4-FFF2-40B4-BE49-F238E27FC236}">
                <a16:creationId xmlns:a16="http://schemas.microsoft.com/office/drawing/2014/main" id="{5DD1BAE8-9D54-2A81-1D0E-1CC77477771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0956351"/>
            <a:ext cx="12192000" cy="6838053"/>
          </a:xfrm>
          <a:prstGeom prst="rect">
            <a:avLst/>
          </a:prstGeom>
          <a:effectLst>
            <a:softEdge rad="635000"/>
          </a:effectLst>
        </p:spPr>
      </p:pic>
      <p:pic>
        <p:nvPicPr>
          <p:cNvPr id="9" name="Picture 8" descr="A black background with white dots&#10;&#10;Description automatically generated">
            <a:extLst>
              <a:ext uri="{FF2B5EF4-FFF2-40B4-BE49-F238E27FC236}">
                <a16:creationId xmlns:a16="http://schemas.microsoft.com/office/drawing/2014/main" id="{19A637EE-F198-C13F-786F-19AF51D9730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9947"/>
            <a:ext cx="12192000" cy="6838053"/>
          </a:xfrm>
          <a:prstGeom prst="rect">
            <a:avLst/>
          </a:prstGeom>
        </p:spPr>
      </p:pic>
      <p:pic>
        <p:nvPicPr>
          <p:cNvPr id="8" name="Picture 7" descr="A planet earth with continents and water&#10;&#10;Description automatically generated">
            <a:extLst>
              <a:ext uri="{FF2B5EF4-FFF2-40B4-BE49-F238E27FC236}">
                <a16:creationId xmlns:a16="http://schemas.microsoft.com/office/drawing/2014/main" id="{45719D54-BB5F-7ABB-33E4-7CD1F00FA19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32546" y="-2998404"/>
            <a:ext cx="16367542" cy="16367542"/>
          </a:xfrm>
          <a:prstGeom prst="rect">
            <a:avLst/>
          </a:prstGeom>
        </p:spPr>
      </p:pic>
    </p:spTree>
    <p:extLst>
      <p:ext uri="{BB962C8B-B14F-4D97-AF65-F5344CB8AC3E}">
        <p14:creationId xmlns:p14="http://schemas.microsoft.com/office/powerpoint/2010/main" val="42560318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Isosceles Triangle 4">
            <a:extLst>
              <a:ext uri="{FF2B5EF4-FFF2-40B4-BE49-F238E27FC236}">
                <a16:creationId xmlns:a16="http://schemas.microsoft.com/office/drawing/2014/main" id="{933848F6-CD23-44F9-30E5-CCF68779F77C}"/>
              </a:ext>
            </a:extLst>
          </p:cNvPr>
          <p:cNvSpPr/>
          <p:nvPr/>
        </p:nvSpPr>
        <p:spPr>
          <a:xfrm rot="5400000">
            <a:off x="3113888" y="2609876"/>
            <a:ext cx="8020910" cy="1055201"/>
          </a:xfrm>
          <a:prstGeom prst="triangle">
            <a:avLst>
              <a:gd name="adj" fmla="val 37766"/>
            </a:avLst>
          </a:prstGeom>
          <a:solidFill>
            <a:schemeClr val="accent1">
              <a:lumMod val="20000"/>
              <a:lumOff val="80000"/>
              <a:alpha val="70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 name="Rectangle 5">
            <a:extLst>
              <a:ext uri="{FF2B5EF4-FFF2-40B4-BE49-F238E27FC236}">
                <a16:creationId xmlns:a16="http://schemas.microsoft.com/office/drawing/2014/main" id="{3F28DCCA-93FB-4A2D-3CAA-95CAA3A4E73E}"/>
              </a:ext>
            </a:extLst>
          </p:cNvPr>
          <p:cNvSpPr/>
          <p:nvPr/>
        </p:nvSpPr>
        <p:spPr>
          <a:xfrm>
            <a:off x="0" y="0"/>
            <a:ext cx="6596742" cy="6858000"/>
          </a:xfrm>
          <a:prstGeom prst="rect">
            <a:avLst/>
          </a:prstGeom>
          <a:solidFill>
            <a:schemeClr val="accent1">
              <a:lumMod val="20000"/>
              <a:lumOff val="80000"/>
              <a:alpha val="70000"/>
            </a:schemeClr>
          </a:solidFill>
          <a:ln>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de-DE" dirty="0"/>
          </a:p>
        </p:txBody>
      </p:sp>
      <p:sp>
        <p:nvSpPr>
          <p:cNvPr id="3" name="TextBox 2">
            <a:extLst>
              <a:ext uri="{FF2B5EF4-FFF2-40B4-BE49-F238E27FC236}">
                <a16:creationId xmlns:a16="http://schemas.microsoft.com/office/drawing/2014/main" id="{00700BFD-4971-4242-C8A4-BFC02CC629A4}"/>
              </a:ext>
            </a:extLst>
          </p:cNvPr>
          <p:cNvSpPr txBox="1"/>
          <p:nvPr/>
        </p:nvSpPr>
        <p:spPr>
          <a:xfrm>
            <a:off x="484700" y="1117533"/>
            <a:ext cx="6112042" cy="4832092"/>
          </a:xfrm>
          <a:prstGeom prst="rect">
            <a:avLst/>
          </a:prstGeom>
          <a:noFill/>
        </p:spPr>
        <p:txBody>
          <a:bodyPr wrap="square" rtlCol="0">
            <a:spAutoFit/>
          </a:bodyPr>
          <a:lstStyle/>
          <a:p>
            <a:pPr marL="342900" indent="-342900" algn="just">
              <a:buFont typeface="+mj-lt"/>
              <a:buAutoNum type="arabicPeriod"/>
            </a:pPr>
            <a:r>
              <a:rPr lang="de-DE" sz="2800" dirty="0">
                <a:solidFill>
                  <a:srgbClr val="0070C0"/>
                </a:solidFill>
                <a:latin typeface="Star Jedi" panose="040B0000000000000000" pitchFamily="82" charset="0"/>
                <a:ea typeface="ADLaM Display" panose="020F0502020204030204" pitchFamily="2" charset="0"/>
                <a:cs typeface="ADLaM Display" panose="020F0502020204030204" pitchFamily="2" charset="0"/>
              </a:rPr>
              <a:t>Wie alles begann</a:t>
            </a:r>
          </a:p>
          <a:p>
            <a:pPr marL="342900" indent="-342900" algn="just">
              <a:buFont typeface="+mj-lt"/>
              <a:buAutoNum type="arabicPeriod"/>
            </a:pPr>
            <a:r>
              <a:rPr lang="de-DE" sz="2800" dirty="0">
                <a:solidFill>
                  <a:srgbClr val="0070C0"/>
                </a:solidFill>
                <a:latin typeface="Star Jedi" panose="040B0000000000000000" pitchFamily="82" charset="0"/>
                <a:ea typeface="ADLaM Display" panose="020F0502020204030204" pitchFamily="2" charset="0"/>
                <a:cs typeface="ADLaM Display" panose="020F0502020204030204" pitchFamily="2" charset="0"/>
              </a:rPr>
              <a:t>Wie baut man einen R2D2</a:t>
            </a:r>
          </a:p>
          <a:p>
            <a:pPr marL="342900" indent="-342900" algn="just">
              <a:buFont typeface="+mj-lt"/>
              <a:buAutoNum type="arabicPeriod"/>
            </a:pPr>
            <a:r>
              <a:rPr lang="de-DE" sz="2800" dirty="0">
                <a:solidFill>
                  <a:srgbClr val="0070C0"/>
                </a:solidFill>
                <a:latin typeface="Star Jedi" panose="040B0000000000000000" pitchFamily="82" charset="0"/>
                <a:ea typeface="ADLaM Display" panose="020F0502020204030204" pitchFamily="2" charset="0"/>
                <a:cs typeface="ADLaM Display" panose="020F0502020204030204" pitchFamily="2" charset="0"/>
              </a:rPr>
              <a:t>mein R2D2</a:t>
            </a:r>
          </a:p>
          <a:p>
            <a:pPr marL="342900" indent="-342900" algn="just">
              <a:buFont typeface="+mj-lt"/>
              <a:buAutoNum type="arabicPeriod"/>
            </a:pPr>
            <a:r>
              <a:rPr lang="de-DE" sz="2800" dirty="0">
                <a:solidFill>
                  <a:srgbClr val="0070C0"/>
                </a:solidFill>
                <a:latin typeface="Star Jedi" panose="040B0000000000000000" pitchFamily="82" charset="0"/>
                <a:ea typeface="ADLaM Display" panose="020F0502020204030204" pitchFamily="2" charset="0"/>
                <a:cs typeface="ADLaM Display" panose="020F0502020204030204" pitchFamily="2" charset="0"/>
              </a:rPr>
              <a:t>Der – </a:t>
            </a:r>
            <a:r>
              <a:rPr lang="de-DE" sz="2800" dirty="0" err="1">
                <a:solidFill>
                  <a:srgbClr val="0070C0"/>
                </a:solidFill>
                <a:latin typeface="Star Jedi" panose="040B0000000000000000" pitchFamily="82" charset="0"/>
                <a:ea typeface="ADLaM Display" panose="020F0502020204030204" pitchFamily="2" charset="0"/>
                <a:cs typeface="ADLaM Display" panose="020F0502020204030204" pitchFamily="2" charset="0"/>
              </a:rPr>
              <a:t>dome</a:t>
            </a:r>
            <a:endParaRPr lang="de-DE" sz="2800" dirty="0">
              <a:solidFill>
                <a:srgbClr val="0070C0"/>
              </a:solidFill>
              <a:latin typeface="Star Jedi" panose="040B0000000000000000" pitchFamily="82" charset="0"/>
              <a:ea typeface="ADLaM Display" panose="020F0502020204030204" pitchFamily="2" charset="0"/>
              <a:cs typeface="ADLaM Display" panose="020F0502020204030204" pitchFamily="2" charset="0"/>
            </a:endParaRPr>
          </a:p>
          <a:p>
            <a:pPr marL="342900" indent="-342900" algn="just">
              <a:buFont typeface="+mj-lt"/>
              <a:buAutoNum type="arabicPeriod"/>
            </a:pPr>
            <a:r>
              <a:rPr lang="de-DE" sz="2800" dirty="0">
                <a:solidFill>
                  <a:srgbClr val="0070C0"/>
                </a:solidFill>
                <a:latin typeface="Star Jedi" panose="040B0000000000000000" pitchFamily="82" charset="0"/>
                <a:ea typeface="ADLaM Display" panose="020F0502020204030204" pitchFamily="2" charset="0"/>
                <a:cs typeface="ADLaM Display" panose="020F0502020204030204" pitchFamily="2" charset="0"/>
              </a:rPr>
              <a:t>Der – Frame</a:t>
            </a:r>
          </a:p>
          <a:p>
            <a:pPr marL="342900" indent="-342900" algn="just">
              <a:buFont typeface="+mj-lt"/>
              <a:buAutoNum type="arabicPeriod"/>
            </a:pPr>
            <a:r>
              <a:rPr lang="de-DE" sz="2800" dirty="0">
                <a:solidFill>
                  <a:srgbClr val="0070C0"/>
                </a:solidFill>
                <a:latin typeface="Star Jedi" panose="040B0000000000000000" pitchFamily="82" charset="0"/>
                <a:ea typeface="ADLaM Display" panose="020F0502020204030204" pitchFamily="2" charset="0"/>
                <a:cs typeface="ADLaM Display" panose="020F0502020204030204" pitchFamily="2" charset="0"/>
              </a:rPr>
              <a:t>Beine und Füße</a:t>
            </a:r>
          </a:p>
          <a:p>
            <a:pPr marL="342900" indent="-342900" algn="just">
              <a:buFont typeface="+mj-lt"/>
              <a:buAutoNum type="arabicPeriod"/>
            </a:pPr>
            <a:r>
              <a:rPr lang="de-DE" sz="2800" dirty="0">
                <a:solidFill>
                  <a:srgbClr val="0070C0"/>
                </a:solidFill>
                <a:latin typeface="Star Jedi" panose="040B0000000000000000" pitchFamily="82" charset="0"/>
                <a:ea typeface="ADLaM Display" panose="020F0502020204030204" pitchFamily="2" charset="0"/>
                <a:cs typeface="ADLaM Display" panose="020F0502020204030204" pitchFamily="2" charset="0"/>
              </a:rPr>
              <a:t>Die– Skins</a:t>
            </a:r>
          </a:p>
          <a:p>
            <a:pPr marL="342900" indent="-342900" algn="just">
              <a:buFont typeface="+mj-lt"/>
              <a:buAutoNum type="arabicPeriod"/>
            </a:pPr>
            <a:r>
              <a:rPr lang="de-DE" sz="2800" dirty="0">
                <a:solidFill>
                  <a:srgbClr val="0070C0"/>
                </a:solidFill>
                <a:latin typeface="Star Jedi" panose="040B0000000000000000" pitchFamily="82" charset="0"/>
                <a:ea typeface="ADLaM Display" panose="020F0502020204030204" pitchFamily="2" charset="0"/>
                <a:cs typeface="ADLaM Display" panose="020F0502020204030204" pitchFamily="2" charset="0"/>
              </a:rPr>
              <a:t>Elektronik</a:t>
            </a:r>
          </a:p>
          <a:p>
            <a:pPr algn="just"/>
            <a:endParaRPr lang="de-DE" sz="2800" dirty="0">
              <a:solidFill>
                <a:srgbClr val="0070C0"/>
              </a:solidFill>
              <a:latin typeface="Star Jedi" panose="040B0000000000000000" pitchFamily="82" charset="0"/>
            </a:endParaRPr>
          </a:p>
          <a:p>
            <a:pPr algn="just"/>
            <a:endParaRPr lang="de-DE" sz="2800" dirty="0">
              <a:solidFill>
                <a:srgbClr val="0070C0"/>
              </a:solidFill>
              <a:latin typeface="Star Jedi" panose="040B0000000000000000" pitchFamily="82" charset="0"/>
              <a:ea typeface="ADLaM Display" panose="020F0502020204030204" pitchFamily="2" charset="0"/>
              <a:cs typeface="ADLaM Display" panose="020F0502020204030204" pitchFamily="2" charset="0"/>
            </a:endParaRPr>
          </a:p>
          <a:p>
            <a:pPr algn="just"/>
            <a:endParaRPr lang="de-DE" sz="2800" dirty="0">
              <a:solidFill>
                <a:srgbClr val="0070C0"/>
              </a:solidFill>
              <a:latin typeface="Star Jedi" panose="040B0000000000000000" pitchFamily="82" charset="0"/>
              <a:ea typeface="ADLaM Display" panose="020F0502020204030204" pitchFamily="2" charset="0"/>
              <a:cs typeface="ADLaM Display" panose="020F0502020204030204" pitchFamily="2" charset="0"/>
            </a:endParaRPr>
          </a:p>
        </p:txBody>
      </p:sp>
    </p:spTree>
    <p:extLst>
      <p:ext uri="{BB962C8B-B14F-4D97-AF65-F5344CB8AC3E}">
        <p14:creationId xmlns:p14="http://schemas.microsoft.com/office/powerpoint/2010/main" val="399213632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085EE-E6F6-5DE4-29F7-62898F8932C4}"/>
              </a:ext>
            </a:extLst>
          </p:cNvPr>
          <p:cNvSpPr>
            <a:spLocks noGrp="1"/>
          </p:cNvSpPr>
          <p:nvPr>
            <p:ph type="title"/>
          </p:nvPr>
        </p:nvSpPr>
        <p:spPr>
          <a:blipFill dpi="0" rotWithShape="1">
            <a:blip r:embed="rId5">
              <a:extLst>
                <a:ext uri="{28A0092B-C50C-407E-A947-70E740481C1C}">
                  <a14:useLocalDpi xmlns:a14="http://schemas.microsoft.com/office/drawing/2010/main"/>
                </a:ext>
              </a:extLst>
            </a:blip>
            <a:srcRect/>
            <a:stretch>
              <a:fillRect/>
            </a:stretch>
          </a:blipFill>
        </p:spPr>
        <p:txBody>
          <a:bodyPr>
            <a:normAutofit/>
          </a:bodyPr>
          <a:lstStyle/>
          <a:p>
            <a:r>
              <a:rPr lang="de-DE" sz="2400" dirty="0">
                <a:solidFill>
                  <a:srgbClr val="FFFF00"/>
                </a:solidFill>
                <a:latin typeface="Star Jedi" panose="040B0000000000000000" pitchFamily="82" charset="0"/>
              </a:rPr>
              <a:t>Wie alles begann</a:t>
            </a:r>
          </a:p>
        </p:txBody>
      </p:sp>
      <p:pic>
        <p:nvPicPr>
          <p:cNvPr id="5" name="Picture 4" descr="A robot made of cardboard&#10;&#10;Description automatically generated">
            <a:extLst>
              <a:ext uri="{FF2B5EF4-FFF2-40B4-BE49-F238E27FC236}">
                <a16:creationId xmlns:a16="http://schemas.microsoft.com/office/drawing/2014/main" id="{B7381880-7B53-0F4E-3D81-94C8C22C1CDA}"/>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054338" y="1739444"/>
            <a:ext cx="3638550" cy="485667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Content Placeholder 2">
            <a:extLst>
              <a:ext uri="{FF2B5EF4-FFF2-40B4-BE49-F238E27FC236}">
                <a16:creationId xmlns:a16="http://schemas.microsoft.com/office/drawing/2014/main" id="{2867E009-A03E-BD9B-1AE1-A543C238A778}"/>
              </a:ext>
            </a:extLst>
          </p:cNvPr>
          <p:cNvSpPr>
            <a:spLocks noGrp="1"/>
          </p:cNvSpPr>
          <p:nvPr>
            <p:ph idx="1"/>
          </p:nvPr>
        </p:nvSpPr>
        <p:spPr>
          <a:xfrm>
            <a:off x="838200" y="1825625"/>
            <a:ext cx="6919762" cy="4789997"/>
          </a:xfrm>
        </p:spPr>
        <p:txBody>
          <a:bodyPr>
            <a:normAutofit/>
          </a:bodyPr>
          <a:lstStyle/>
          <a:p>
            <a:pPr marL="0" indent="0" algn="just">
              <a:buNone/>
            </a:pPr>
            <a:r>
              <a:rPr lang="de-DE" sz="2000" dirty="0">
                <a:solidFill>
                  <a:schemeClr val="bg1">
                    <a:lumMod val="95000"/>
                  </a:schemeClr>
                </a:solidFill>
              </a:rPr>
              <a:t>Alles begann 2008, ich habe gerade meinen ersten PC zusammen gebaut und wollte mir dazu einen Millennium Falcon PC Gehäuse bauen, als ich dieses Bild entdeckt habe.</a:t>
            </a:r>
          </a:p>
          <a:p>
            <a:pPr marL="0" indent="0" algn="just">
              <a:buNone/>
            </a:pPr>
            <a:endParaRPr lang="de-DE" sz="2000" dirty="0">
              <a:solidFill>
                <a:schemeClr val="bg1">
                  <a:lumMod val="95000"/>
                </a:schemeClr>
              </a:solidFill>
            </a:endParaRPr>
          </a:p>
          <a:p>
            <a:pPr marL="0" indent="0" algn="just">
              <a:buNone/>
            </a:pPr>
            <a:r>
              <a:rPr lang="de-DE" sz="2000" dirty="0">
                <a:solidFill>
                  <a:schemeClr val="bg1">
                    <a:lumMod val="95000"/>
                  </a:schemeClr>
                </a:solidFill>
              </a:rPr>
              <a:t>Nach weiteren Recherchen fand ich damals den Yahoo R2D2 </a:t>
            </a:r>
            <a:r>
              <a:rPr lang="de-DE" sz="2000" dirty="0" err="1">
                <a:solidFill>
                  <a:schemeClr val="bg1">
                    <a:lumMod val="95000"/>
                  </a:schemeClr>
                </a:solidFill>
              </a:rPr>
              <a:t>Builders</a:t>
            </a:r>
            <a:r>
              <a:rPr lang="de-DE" sz="2000" dirty="0">
                <a:solidFill>
                  <a:schemeClr val="bg1">
                    <a:lumMod val="95000"/>
                  </a:schemeClr>
                </a:solidFill>
              </a:rPr>
              <a:t> Group der heute zu Astromech.net wurde, ein offizieller unterstützt/toleriertes Forum von </a:t>
            </a:r>
            <a:r>
              <a:rPr lang="de-DE" sz="2000" dirty="0" err="1">
                <a:solidFill>
                  <a:schemeClr val="bg1">
                    <a:lumMod val="95000"/>
                  </a:schemeClr>
                </a:solidFill>
              </a:rPr>
              <a:t>LucasFilm</a:t>
            </a:r>
            <a:r>
              <a:rPr lang="de-DE" sz="2000" dirty="0">
                <a:solidFill>
                  <a:schemeClr val="bg1">
                    <a:lumMod val="95000"/>
                  </a:schemeClr>
                </a:solidFill>
              </a:rPr>
              <a:t>, wo sich die offiziellen R2D2 Pläne befinden.</a:t>
            </a:r>
          </a:p>
          <a:p>
            <a:pPr marL="0" indent="0" algn="just">
              <a:buNone/>
            </a:pPr>
            <a:endParaRPr lang="de-DE" sz="2000" dirty="0">
              <a:solidFill>
                <a:schemeClr val="bg1">
                  <a:lumMod val="95000"/>
                </a:schemeClr>
              </a:solidFill>
            </a:endParaRPr>
          </a:p>
          <a:p>
            <a:pPr marL="0" indent="0" algn="just">
              <a:buNone/>
            </a:pPr>
            <a:r>
              <a:rPr lang="de-DE" sz="2000" dirty="0">
                <a:solidFill>
                  <a:schemeClr val="bg1">
                    <a:lumMod val="95000"/>
                  </a:schemeClr>
                </a:solidFill>
              </a:rPr>
              <a:t>Und da begann meine Reise ….</a:t>
            </a:r>
          </a:p>
        </p:txBody>
      </p:sp>
      <p:pic>
        <p:nvPicPr>
          <p:cNvPr id="7" name="Picture 6" descr="A cartoon character with blue and yellow lines&#10;&#10;Description automatically generated with medium confidence">
            <a:extLst>
              <a:ext uri="{FF2B5EF4-FFF2-40B4-BE49-F238E27FC236}">
                <a16:creationId xmlns:a16="http://schemas.microsoft.com/office/drawing/2014/main" id="{59255895-8E0B-E21F-FE15-556025E3F99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9050" y="5532437"/>
            <a:ext cx="1844821" cy="1325563"/>
          </a:xfrm>
          <a:prstGeom prst="rect">
            <a:avLst/>
          </a:prstGeom>
        </p:spPr>
      </p:pic>
    </p:spTree>
    <p:extLst>
      <p:ext uri="{BB962C8B-B14F-4D97-AF65-F5344CB8AC3E}">
        <p14:creationId xmlns:p14="http://schemas.microsoft.com/office/powerpoint/2010/main" val="177624411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24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085EE-E6F6-5DE4-29F7-62898F8932C4}"/>
              </a:ext>
            </a:extLst>
          </p:cNvPr>
          <p:cNvSpPr>
            <a:spLocks noGrp="1"/>
          </p:cNvSpPr>
          <p:nvPr>
            <p:ph type="title"/>
          </p:nvPr>
        </p:nvSpPr>
        <p:spPr>
          <a:blipFill dpi="0" rotWithShape="1">
            <a:blip r:embed="rId4">
              <a:extLst>
                <a:ext uri="{28A0092B-C50C-407E-A947-70E740481C1C}">
                  <a14:useLocalDpi xmlns:a14="http://schemas.microsoft.com/office/drawing/2010/main"/>
                </a:ext>
              </a:extLst>
            </a:blip>
            <a:srcRect/>
            <a:stretch>
              <a:fillRect/>
            </a:stretch>
          </a:blipFill>
        </p:spPr>
        <p:txBody>
          <a:bodyPr>
            <a:normAutofit/>
          </a:bodyPr>
          <a:lstStyle/>
          <a:p>
            <a:r>
              <a:rPr lang="de-DE" sz="2400" dirty="0">
                <a:solidFill>
                  <a:srgbClr val="FFFF00"/>
                </a:solidFill>
                <a:latin typeface="Star Jedi" panose="040B0000000000000000" pitchFamily="82" charset="0"/>
              </a:rPr>
              <a:t>Wie baut man einen R2D2</a:t>
            </a:r>
          </a:p>
        </p:txBody>
      </p:sp>
      <p:sp>
        <p:nvSpPr>
          <p:cNvPr id="6" name="TextBox 5">
            <a:extLst>
              <a:ext uri="{FF2B5EF4-FFF2-40B4-BE49-F238E27FC236}">
                <a16:creationId xmlns:a16="http://schemas.microsoft.com/office/drawing/2014/main" id="{FFA48C9D-1E1E-9C10-183E-1DB716F07FBA}"/>
              </a:ext>
            </a:extLst>
          </p:cNvPr>
          <p:cNvSpPr txBox="1"/>
          <p:nvPr/>
        </p:nvSpPr>
        <p:spPr>
          <a:xfrm>
            <a:off x="838200" y="1905802"/>
            <a:ext cx="10515600" cy="3416320"/>
          </a:xfrm>
          <a:prstGeom prst="rect">
            <a:avLst/>
          </a:prstGeom>
          <a:noFill/>
        </p:spPr>
        <p:txBody>
          <a:bodyPr wrap="square" rtlCol="0">
            <a:spAutoFit/>
          </a:bodyPr>
          <a:lstStyle/>
          <a:p>
            <a:pPr algn="just"/>
            <a:r>
              <a:rPr lang="de-DE" dirty="0">
                <a:solidFill>
                  <a:srgbClr val="002060"/>
                </a:solidFill>
              </a:rPr>
              <a:t>R2D2 besteht aus mehreren Teilen, hauptsächlich aber:</a:t>
            </a:r>
          </a:p>
          <a:p>
            <a:pPr marL="285750" indent="-285750" algn="just">
              <a:buFont typeface="Arial" panose="020B0604020202020204" pitchFamily="34" charset="0"/>
              <a:buChar char="•"/>
            </a:pPr>
            <a:r>
              <a:rPr lang="de-DE" dirty="0">
                <a:solidFill>
                  <a:srgbClr val="002060"/>
                </a:solidFill>
              </a:rPr>
              <a:t>Dome / Kuppel oder Kopf</a:t>
            </a:r>
          </a:p>
          <a:p>
            <a:pPr marL="285750" indent="-285750" algn="just">
              <a:buFont typeface="Arial" panose="020B0604020202020204" pitchFamily="34" charset="0"/>
              <a:buChar char="•"/>
            </a:pPr>
            <a:r>
              <a:rPr lang="de-DE" dirty="0">
                <a:solidFill>
                  <a:srgbClr val="002060"/>
                </a:solidFill>
              </a:rPr>
              <a:t>Body / Hauptkörper</a:t>
            </a:r>
          </a:p>
          <a:p>
            <a:pPr marL="285750" indent="-285750" algn="just">
              <a:buFont typeface="Arial" panose="020B0604020202020204" pitchFamily="34" charset="0"/>
              <a:buChar char="•"/>
            </a:pPr>
            <a:r>
              <a:rPr lang="de-DE" dirty="0" err="1">
                <a:solidFill>
                  <a:srgbClr val="002060"/>
                </a:solidFill>
              </a:rPr>
              <a:t>Legs</a:t>
            </a:r>
            <a:r>
              <a:rPr lang="de-DE" dirty="0">
                <a:solidFill>
                  <a:srgbClr val="002060"/>
                </a:solidFill>
              </a:rPr>
              <a:t> and </a:t>
            </a:r>
            <a:r>
              <a:rPr lang="de-DE" dirty="0" err="1">
                <a:solidFill>
                  <a:srgbClr val="002060"/>
                </a:solidFill>
              </a:rPr>
              <a:t>Feets</a:t>
            </a:r>
            <a:r>
              <a:rPr lang="de-DE" dirty="0">
                <a:solidFill>
                  <a:srgbClr val="002060"/>
                </a:solidFill>
              </a:rPr>
              <a:t> / Beine und Füße</a:t>
            </a:r>
          </a:p>
          <a:p>
            <a:pPr algn="just"/>
            <a:endParaRPr lang="de-DE" dirty="0">
              <a:solidFill>
                <a:srgbClr val="002060"/>
              </a:solidFill>
            </a:endParaRPr>
          </a:p>
          <a:p>
            <a:pPr algn="just"/>
            <a:r>
              <a:rPr lang="de-DE" dirty="0">
                <a:solidFill>
                  <a:srgbClr val="002060"/>
                </a:solidFill>
              </a:rPr>
              <a:t>Es gibt keine einheitliche Methode wie man einen R2D2 baut, der Originale von 1977 war selbst ein Mix aus Holz, Metall, Fiberglas und Plastik.</a:t>
            </a:r>
          </a:p>
          <a:p>
            <a:pPr algn="just"/>
            <a:r>
              <a:rPr lang="de-DE" dirty="0">
                <a:solidFill>
                  <a:srgbClr val="002060"/>
                </a:solidFill>
              </a:rPr>
              <a:t>Mittlerweile gibt es welche aus </a:t>
            </a:r>
            <a:r>
              <a:rPr lang="de-DE" dirty="0" err="1">
                <a:solidFill>
                  <a:srgbClr val="002060"/>
                </a:solidFill>
              </a:rPr>
              <a:t>Styren</a:t>
            </a:r>
            <a:r>
              <a:rPr lang="de-DE" dirty="0">
                <a:solidFill>
                  <a:srgbClr val="002060"/>
                </a:solidFill>
              </a:rPr>
              <a:t>/Styrol, Holz, 3D Druck oder mix</a:t>
            </a:r>
          </a:p>
          <a:p>
            <a:pPr algn="just"/>
            <a:endParaRPr lang="de-DE" dirty="0">
              <a:solidFill>
                <a:srgbClr val="002060"/>
              </a:solidFill>
            </a:endParaRPr>
          </a:p>
          <a:p>
            <a:pPr algn="just"/>
            <a:r>
              <a:rPr lang="de-DE" dirty="0">
                <a:solidFill>
                  <a:srgbClr val="002060"/>
                </a:solidFill>
              </a:rPr>
              <a:t>R2D2 ist dazu nicht gerade billig, Material und Werkzeug mal abgesehen, aber je nachdem für welche Bauart man sich entscheidet und welche Ausstattung etc… Könnte ein R2 locker so viel wie ein Kleinwagen kosten.</a:t>
            </a:r>
          </a:p>
        </p:txBody>
      </p:sp>
    </p:spTree>
    <p:extLst>
      <p:ext uri="{BB962C8B-B14F-4D97-AF65-F5344CB8AC3E}">
        <p14:creationId xmlns:p14="http://schemas.microsoft.com/office/powerpoint/2010/main" val="1388917867"/>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24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B085EE-E6F6-5DE4-29F7-62898F8932C4}"/>
              </a:ext>
            </a:extLst>
          </p:cNvPr>
          <p:cNvSpPr>
            <a:spLocks noGrp="1"/>
          </p:cNvSpPr>
          <p:nvPr>
            <p:ph type="title"/>
          </p:nvPr>
        </p:nvSpPr>
        <p:spPr>
          <a:blipFill dpi="0" rotWithShape="1">
            <a:blip r:embed="rId4">
              <a:extLst>
                <a:ext uri="{28A0092B-C50C-407E-A947-70E740481C1C}">
                  <a14:useLocalDpi xmlns:a14="http://schemas.microsoft.com/office/drawing/2010/main"/>
                </a:ext>
              </a:extLst>
            </a:blip>
            <a:srcRect/>
            <a:stretch>
              <a:fillRect/>
            </a:stretch>
          </a:blipFill>
        </p:spPr>
        <p:txBody>
          <a:bodyPr>
            <a:normAutofit/>
          </a:bodyPr>
          <a:lstStyle/>
          <a:p>
            <a:r>
              <a:rPr lang="de-DE" sz="2400" dirty="0">
                <a:solidFill>
                  <a:srgbClr val="FFFF00"/>
                </a:solidFill>
                <a:latin typeface="Star Jedi" panose="040B0000000000000000" pitchFamily="82" charset="0"/>
              </a:rPr>
              <a:t>mein R2D2</a:t>
            </a:r>
          </a:p>
        </p:txBody>
      </p:sp>
      <p:sp>
        <p:nvSpPr>
          <p:cNvPr id="6" name="TextBox 5">
            <a:extLst>
              <a:ext uri="{FF2B5EF4-FFF2-40B4-BE49-F238E27FC236}">
                <a16:creationId xmlns:a16="http://schemas.microsoft.com/office/drawing/2014/main" id="{FFA48C9D-1E1E-9C10-183E-1DB716F07FBA}"/>
              </a:ext>
            </a:extLst>
          </p:cNvPr>
          <p:cNvSpPr txBox="1"/>
          <p:nvPr/>
        </p:nvSpPr>
        <p:spPr>
          <a:xfrm>
            <a:off x="838200" y="1905802"/>
            <a:ext cx="10515600" cy="923330"/>
          </a:xfrm>
          <a:prstGeom prst="rect">
            <a:avLst/>
          </a:prstGeom>
          <a:noFill/>
        </p:spPr>
        <p:txBody>
          <a:bodyPr wrap="square" rtlCol="0">
            <a:spAutoFit/>
          </a:bodyPr>
          <a:lstStyle/>
          <a:p>
            <a:pPr algn="just"/>
            <a:r>
              <a:rPr lang="de-DE" dirty="0">
                <a:solidFill>
                  <a:srgbClr val="002060"/>
                </a:solidFill>
              </a:rPr>
              <a:t>Ich habe mich für die Mischvariante entschieden: Holz, Metall und 3D Druck (ASA-Filament) </a:t>
            </a:r>
          </a:p>
          <a:p>
            <a:pPr algn="just"/>
            <a:br>
              <a:rPr lang="de-DE" dirty="0">
                <a:solidFill>
                  <a:srgbClr val="002060"/>
                </a:solidFill>
              </a:rPr>
            </a:br>
            <a:endParaRPr lang="de-DE" dirty="0">
              <a:solidFill>
                <a:srgbClr val="002060"/>
              </a:solidFill>
            </a:endParaRPr>
          </a:p>
        </p:txBody>
      </p:sp>
      <p:pic>
        <p:nvPicPr>
          <p:cNvPr id="4" name="Picture 3" descr="A guitar with pegs on it&#10;&#10;Description automatically generated">
            <a:extLst>
              <a:ext uri="{FF2B5EF4-FFF2-40B4-BE49-F238E27FC236}">
                <a16:creationId xmlns:a16="http://schemas.microsoft.com/office/drawing/2014/main" id="{18EDAB90-15FC-CF16-CB0C-464553B3EC9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6997" y="2460066"/>
            <a:ext cx="3302508" cy="247688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7" name="Picture 6" descr="A close-up of a metal object&#10;&#10;Description automatically generated">
            <a:extLst>
              <a:ext uri="{FF2B5EF4-FFF2-40B4-BE49-F238E27FC236}">
                <a16:creationId xmlns:a16="http://schemas.microsoft.com/office/drawing/2014/main" id="{D34164A1-CAEF-D6DA-4C6C-0E34F408B19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437383" y="4181094"/>
            <a:ext cx="3569208" cy="267690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9" name="Picture 8" descr="A machine with a white object on it&#10;&#10;Description automatically generated">
            <a:extLst>
              <a:ext uri="{FF2B5EF4-FFF2-40B4-BE49-F238E27FC236}">
                <a16:creationId xmlns:a16="http://schemas.microsoft.com/office/drawing/2014/main" id="{759E27E1-B815-2CF9-2EDD-07D1DD195B2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970014" y="2677525"/>
            <a:ext cx="4165600" cy="2343150"/>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14568279"/>
      </p:ext>
    </p:extLst>
  </p:cSld>
  <p:clrMapOvr>
    <a:masterClrMapping/>
  </p:clrMapOvr>
  <p:transition spd="slow">
    <p:wedg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494</Words>
  <Application>Microsoft Office PowerPoint</Application>
  <PresentationFormat>Widescreen</PresentationFormat>
  <Paragraphs>61</Paragraphs>
  <Slides>16</Slides>
  <Notes>11</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16</vt:i4>
      </vt:variant>
    </vt:vector>
  </HeadingPairs>
  <TitlesOfParts>
    <vt:vector size="26" baseType="lpstr">
      <vt:lpstr>Aptos</vt:lpstr>
      <vt:lpstr>Aptos Display</vt:lpstr>
      <vt:lpstr>Arial</vt:lpstr>
      <vt:lpstr>Arial Black</vt:lpstr>
      <vt:lpstr>Star Jedi</vt:lpstr>
      <vt:lpstr>Star Jedi Hollow</vt:lpstr>
      <vt:lpstr>Star Jedi Outline</vt:lpstr>
      <vt:lpstr>StarJedi Special Edition</vt:lpstr>
      <vt:lpstr>Trade Gothic LT Std</vt:lpstr>
      <vt:lpstr>Office Theme</vt:lpstr>
      <vt:lpstr>PowerPoint Presentation</vt:lpstr>
      <vt:lpstr>PowerPoint Presentation</vt:lpstr>
      <vt:lpstr>PowerPoint Presentation</vt:lpstr>
      <vt:lpstr>PowerPoint Presentation</vt:lpstr>
      <vt:lpstr>PowerPoint Presentation</vt:lpstr>
      <vt:lpstr>PowerPoint Presentation</vt:lpstr>
      <vt:lpstr>Wie alles begann</vt:lpstr>
      <vt:lpstr>Wie baut man einen R2D2</vt:lpstr>
      <vt:lpstr>mein R2D2</vt:lpstr>
      <vt:lpstr>mein R2D2 - dome</vt:lpstr>
      <vt:lpstr>mein R2D2 - Frame</vt:lpstr>
      <vt:lpstr>mein R2D2 – Beine und Füße</vt:lpstr>
      <vt:lpstr>mein R2D2 – Skin / Außenhülle</vt:lpstr>
      <vt:lpstr>mein R2D2 – Elektronik</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Nizar Lhiba</dc:creator>
  <cp:lastModifiedBy>Nizar Lhiba</cp:lastModifiedBy>
  <cp:revision>31</cp:revision>
  <dcterms:created xsi:type="dcterms:W3CDTF">2024-05-23T14:15:32Z</dcterms:created>
  <dcterms:modified xsi:type="dcterms:W3CDTF">2024-05-29T11:44:40Z</dcterms:modified>
</cp:coreProperties>
</file>