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416" r:id="rId3"/>
    <p:sldId id="371" r:id="rId4"/>
    <p:sldId id="372" r:id="rId5"/>
    <p:sldId id="373" r:id="rId6"/>
    <p:sldId id="265" r:id="rId7"/>
    <p:sldId id="417" r:id="rId8"/>
    <p:sldId id="418" r:id="rId9"/>
    <p:sldId id="429" r:id="rId10"/>
    <p:sldId id="435" r:id="rId11"/>
    <p:sldId id="420" r:id="rId12"/>
    <p:sldId id="431" r:id="rId13"/>
    <p:sldId id="434" r:id="rId14"/>
    <p:sldId id="395" r:id="rId15"/>
    <p:sldId id="430" r:id="rId16"/>
    <p:sldId id="426" r:id="rId17"/>
    <p:sldId id="397" r:id="rId18"/>
    <p:sldId id="394" r:id="rId19"/>
    <p:sldId id="432" r:id="rId20"/>
    <p:sldId id="415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1B7C92DA-352B-4659-92DE-65943DDFFA03}">
          <p14:sldIdLst>
            <p14:sldId id="256"/>
            <p14:sldId id="416"/>
            <p14:sldId id="371"/>
            <p14:sldId id="372"/>
            <p14:sldId id="373"/>
            <p14:sldId id="265"/>
            <p14:sldId id="417"/>
            <p14:sldId id="418"/>
            <p14:sldId id="429"/>
            <p14:sldId id="435"/>
            <p14:sldId id="420"/>
            <p14:sldId id="431"/>
            <p14:sldId id="434"/>
            <p14:sldId id="395"/>
            <p14:sldId id="430"/>
            <p14:sldId id="426"/>
            <p14:sldId id="397"/>
            <p14:sldId id="394"/>
            <p14:sldId id="432"/>
            <p14:sldId id="4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B2B"/>
    <a:srgbClr val="CD2347"/>
    <a:srgbClr val="63B936"/>
    <a:srgbClr val="70AD47"/>
    <a:srgbClr val="2B7D1A"/>
    <a:srgbClr val="FB9369"/>
    <a:srgbClr val="E16588"/>
    <a:srgbClr val="5AADD2"/>
    <a:srgbClr val="F6F98F"/>
    <a:srgbClr val="B7D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93" autoAdjust="0"/>
    <p:restoredTop sz="95909" autoAdjust="0"/>
  </p:normalViewPr>
  <p:slideViewPr>
    <p:cSldViewPr snapToGrid="0" showGuides="1">
      <p:cViewPr varScale="1">
        <p:scale>
          <a:sx n="78" d="100"/>
          <a:sy n="78" d="100"/>
        </p:scale>
        <p:origin x="114" y="348"/>
      </p:cViewPr>
      <p:guideLst>
        <p:guide orient="horz" pos="77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32:39.747"/>
    </inkml:context>
    <inkml:brush xml:id="br0">
      <inkml:brushProperty name="width" value="0.21167" units="cm"/>
      <inkml:brushProperty name="height" value="0.21167" units="cm"/>
      <inkml:brushProperty name="color" value="#63B936"/>
      <inkml:brushProperty name="fitToCurve" value="1"/>
    </inkml:brush>
  </inkml:definitions>
  <inkml:trace contextRef="#ctx0" brushRef="#br0">0 665 41 0,'0'0'-1'0,"0"0"0"15,14-3 0-15,-14 3 0 16,0 0 1-16,0 0 0 16,0 0 0-16,0 0 0 15,0 0 0-15,0 0 0 16,0 0 0-16,0 0 0 0,0 0 0 15,0 0 0-15,0 0 0 16,0 0 1-16,0 0-1 16,0 0 1-16,0 0-1 15,0 0 0-15,0 0-1 16,0 0 1-16,0 0-1 16,0 0 0-16,0 0 1 15,0 0 0-15,15 3 0 16,14 0 0-16,7 0 0 0,25-6 1 15,18 0 0-15,7-8 0 16,10-7 0-16,7 0 0 16,6-2-1-16,8-4 1 15,12 1 0-15,24-6 0 16,11-1 4-16,-17-5 1 16,0 6-4-16,-21-3 1 15,-8 11-2-15,-39 4 1 16,-23 14-1-16,-15-3 1 15,-12 6 0-15,-5 0 0 16,-7 0 1-16,-5 0 0 16,-6 0 0-16,-6 0 1 15,0 0-2-15,0 0 0 16,0 0-1-16,0 0 0 16,0 0-1-16,0 0 1 15,0 0-1-15,0 0 0 16,0 0-10-16,0 0 0 15,0 0-39-15</inkml:trace>
  <inkml:trace contextRef="#ctx0" brushRef="#br0" timeOffset="960">1238 0 39 0,'0'0'0'16,"0"0"1"-16,0 0 0 16,0 0 0-16,0 0-1 15,0 0 0-15,0 0 0 16,0 0 0-16,0 0 0 16,0 0 0-16,0 0 0 15,0 0 0-15,0 0 0 16,0 0 0-16,0 0 0 15,21 6 0-15,11 3 0 16,9 5 1-16,21 4-1 0,3 2 0 16,-1 4 1-16,7-1 0 15,2 1-1-15,-3-1 1 16,7 1-1-16,-22-7 1 16,-8-2 1-16,3-1 1 15,0-2-2-15,-12 3 1 16,-5-9-1-16,-7 3 0 15,-14-4 0-15,0-2 1 16,-1 6-1-16,-11-9 1 16,9 6-1-16,-9-6 1 15,0 0-1-15,0 0 0 16,0 0 0-16,0 0 1 16,0 0 1-16,0 0 0 15,0 0-1-15,0 0 0 16,0 0-1-16,0 0 1 15,0 0-1-15,0 0 1 16,0 0-1-16,0 0 1 16,0 0-2-16,0 0 1 0,0 0-1 15,-9 9 0-15,-14 17 0 16,-4 6 0-16,-8 15 0 16,-15 9 0-16,0 8 0 15,-11 4 0-15,-4 8 0 16,6-6 0-16,-2-2 0 15,11-10 0-15,6-8 0 0,9-9 0 16,8-11 0-16,4-7 0 16,8-5 0-16,0-7 0 15,7 1-1-15,8-12 1 16,0 0-37-16,0 0 0 16,0 0 28-16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90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635 285 19 0,'0'0'0'0,"1"10"0"0,1 4 0 15,0-5 1-15,1-1 2 16,-1-1 1-16,0-2 14 15,-2-5 0-15,0 5-17 16,0-5 1-16,0 0-1 16,0 0 1-16,-6-8-1 15,1-3 1-15,0-2-1 16,-3-3 0-16,-3-1-1 0,3 0 1 16,-2 0-1-16,1 3 1 15,2 2-1-15,0 2 0 16,0 2 0-16,4 1 1 15,0 2-1-15,3 5 1 16,-7-7-1-16,7 7 1 16,-7-9-1-16,7 9 1 15,0 0-1-15,0 0 0 16,-3-3 0-16,3 3 0 16,-2-9 0-16,2 9 0 15,-2-7 0-15,2 7 0 16,0-10 0-16,0 10 1 15,-2-5 0-15,2 5 1 16,2-10-1-16,-2 3 1 16,2 0-2-16,-2 7 1 15,2-9-1-15,-2 9 0 16,0-5 0-16,0 5 0 16,0 0 0-16,0 0 0 0,0 0 0 15,0 0 0-15,3-7 0 16,-3 7 0-16,5-5 0 15,-5 5 0-15,5-5 0 16,-5 5 0-16,7-5 0 16,-7 5 0-16,0 0 0 15,0 0 0-15,0 0 0 16,0 0 0-16,0 0 0 16,0 0 0-16,5-5 0 0,-5 5 0 15,10-7 0-15,-10 7 1 16,11-5-1-16,-11 5 0 15,7-2 0-15,-7 2 0 16,6 0 0-16,-6 0 0 16,7 0 0-16,-7 0 0 15,11 0 0-15,-11 0 0 16,10 4 0-16,-3-1 0 16,-2 2 0-16,3-3 0 15,-3 7 0-15,4-4 0 16,-4 0 0-16,4 3 0 15,-6-1 0-15,6 2 0 16,-3 1 0-16,3-1 0 16,0-1 0-16,1 2 0 15,-3-1 0-15,0 1 1 16,-1 2-1-16,1-3 0 16,0-1 0-16,-4-1 0 0,3-2 0 15,-6-5 1-15,5 7-1 16,-5-7 1-16,3 7-1 15,-3-7 0-15,0 0 0 16,0 0 1-16,5 5-1 16,-5-5 0-16,5 10 0 15,-1-3 1-15,-1-2-1 16,-3-5 1-16,2 11-1 16,-2-11 1-16,3 6 0 0,-3-6 0 15,2 7-1-15,-2-7 1 16,0 0-1-16,0 0 1 15,0 0-1-15,0 0 1 16,-2 7-1-16,-1 2 1 16,3-1 0-16,-2 1 0 15,-1-1-1-15,-1-1 1 16,-1 0-1-16,2-2 1 16,-4 2-1-16,2 0 1 15,-4-2-1-15,2 3 0 16,-1-4 0-16,1 3 1 15,-3 0-1-15,0-2 0 16,-1 1 0-16,1 0 1 16,0 0-1-16,3 0 0 15,-2-1 0-15,4 0 0 16,0-2 0-16,0 4 0 16,-4-2 0-16,3 4 0 15,-1-2 0-15,2-1 0 0,-2 3 0 16,2 1 0-16,0-1 0 15,-1-1 0-15,5-2 0 16,1-6 1-16,-9 6-1 16,9-6 1-16,-8 7-1 15,8-7 1-15,0 0-1 16,0 0 1-16,0 0-1 16,0 0 1-16,0 0-1 15,0 0 0-15,0 0 0 16,0 0 0-16,-4-15 0 0,1 5 0 15,1-1-1-15,0-2 1 16,2 1-1-16,2-2 1 16,0 4-1-16,-1 1 1 15,3 1-1-15,-4 2 1 16,5 1-1-16,-5 5 1 16,2-7 0-16,-2 7 0 15,0 0-1-15,0 0 1 16,0 0-1-16,0 0 1 15,0 0 0-15,0 0 0 16,0 0 0-16,0 0 0 16,0 0 0-16,0 0 0 15,0 0 0-15,0 0 0 16,-7 9 0-16,0-2 0 16,0 5 0-16,2-2 0 15,-3 4 0-15,1-4 0 16,-2 2 0-16,2-2 0 0,0 1 0 15,2-3 0-15,0-4 0 16,0 2 0-16,0 1 0 16,-2-2 0-16,4 0 0 15,3-5 0-15,-11 11 0 16,11-11 0-16,-6 7 0 16,6-7 0-16,-9 6 0 0,9-6 0 15,-3 12 0 1,-1-5 0-16,1 2 0 0,-1-6 0 15,3 6 0-15,-1-6 0 16,-2 4 0-16,4-7 0 16,-8 10 0-16,8-10 0 15,-9 11 0-15,9-11 0 16,-8 11 0-16,8-11 0 16,-5 7 0-16,5-7 0 15,0 0 0-15,0 0 0 16,0 0 0-16,0 0 0 15,0 0 0-15,0 0 1 16,-11 7-1-16,5-3 0 16,-1 1 0-16,-2 0 1 15,4-2-1-15,-3 1 1 16,2-1-1-16,0-1 0 16,0 0 0-16,0-1 1 15,0 3-1-15,6-4 1 16,-8 3-1-16,8-3 0 0,0 0 0 15,0 0 0-15,-10 0 0 16,-1 0 0-16,6 2 0 16,-3-1 1-16,1 1-1 15,-2 0 1-15,2-2-1 16,-1-2 0-16,-2 0 0 16,3 1 1-16,-2-1-1 15,4 0 0-15,-2-1 0 0,7 3 0 16,-8-5 0-16,8 5 0 15,-11-7 0-15,5 5 0 16,-1 1 0-16,7 1 0 16,-9-4 0-16,9 4 0 15,0 0 0-15,0 0 0 16,0 0 0-16,0 0 0 16,-7-7 0-16,7 7 0 15,-6-3 0-15,6 3 0 16,-7-4 0-16,7 4 0 15,0 0 0-15,0 0 0 16,0 0 0-16,0 0 0 16,-7-3 0-16,0 3 0 15,2-2 0-15,-2-3 0 16,0 3 0-16,0 1 0 16,4-1 0-16,-4 0 0 15,0 2 0-15,2 0 0 16,-2 0 0-16,7 0 0 15,-5 0 0-15,5 0 0 16,-10 0 0-16,5 0 0 0,-2 2 0 16,7-2 0-16,-7 3 0 15,7-3 0-15,-8 6 0 16,8-6 0-16,-6 1 0 16,6-1 0-16,0 0-1 15,0 0 1-15,0 0-1 16,0 0 1-16,0 0-1 0,0 0 1 15,-6 0-1-15,6 0 1 16,-9 5-1-16,9-5 1 16,-10 4-1-16,10-4 0 15,-4 7 0-15,4-7 0 16,-6 8 0-16,2-1 0 16,2 0 0-16,-3-2 1 15,5 4-1-15,-1-1 1 16,1 1-1-16,0-2 1 15,0-1-1-15,0 3 0 16,0-6 0-16,0-3 1 16,-2 11-1-16,2-5 0 15,2 0 0-15,-1 0 0 16,-1 1 0-16,0-7 1 16,7 7-1-16,-7-7 1 15,7 9-1-15,-7-9 1 16,5 8-1-16,-5-8 1 0,5 9 0 15,-5-9 0-15,10 7 0 16,-3-4 0-16,0 2-1 16,-2-3 1-16,2 1 0 15,-2 1 0-15,-1-1 0 16,-4-3 0-16,12 5 0 16,-12-5 0-16,8 7-1 15,-8-7 1-15,7 5 0 16,-7-5 0-16,10 7 0 15,-10-7 0-15,11 7 0 0,-6-2 0 16,2 2 0-16,-2-4 0 16,0 4 0-16,-5-7 0 15,10 9 0-15,-10-9 0 16,7 8 0-16,-7-8 0 16,7 9 0-16,-7-9 0 15,3 8 0-15,-3-8 0 16,4 9 0-16,-4-9 0 15,5 8 0-15,-5-8 0 16,7 9 0-16,-2-4 0 16,0 4 0-16,-3-2 0 15,1-1 0-15,0 0 0 16,1 4 0-16,-3-7 0 16,1 6 0-16,0-2 0 15,0-2 0-15,-2-5 0 16,6 8 0-16,-4 1 0 15,2-6 0-15,-3 4 0 16,4 2 0-16,-3-3 0 16,0 1 0-16,0 0 1 0,-1-3-1 15,-1-4 0-15,5 12 0 16,-5-12 1-16,6 10-1 16,-6-10 0-16,3 10 0 15,-3-10 1-15,5 10 0 16,-5-10 0-16,2 12-1 15,-2-12 1-15,2 9-1 16,-2-9 1-16,0 10-1 0,-2-3 1 16,0-2-1-16,-1 2 1 15,1-2-1-15,2 2 1 16,-2-2-1-16,2-5 1 16,-3 10-1-16,3-10 1 15,-4 9-1-15,4-9 0 16,-5 10 0-16,5-10 1 15,-5 9-1-15,5-9 1 16,-8 8-1-16,8-8 1 16,-6 10-1-16,6-10 1 15,-6 9-1-15,6-9 1 16,-6 7-1-16,6-7 1 16,-6 8-1-16,6-8 1 15,-7 7-1-15,7-7 0 16,-7 11 0-16,7-11 0 15,-9 10 0-15,9-10 1 16,-6 8-1-16,6-8 0 0,-7 9 0 16,7-9 0-16,-7 7 0 15,7-7 0-15,0 0 0 16,0 0 0-16,-7 3 0 16,7-3 0-16,-7 10 0 15,2-1 0-15,2-1 0 16,-2 1 0-16,1-4 0 15,4-5 0-15,-5 9 0 16,5-9 0-16,0 0 0 16,0 0 1-16,-5 3-1 0,5-3 1 15,-9 9-1-15,9-9 0 16,-8 5 0-16,8-5 0 16,-7 5 0-16,7-5 0 15,-7 7 0-15,4 1 1 16,-1-4-1-16,4-4 0 15,-5 10 0-15,5-10 0 16,-7 3 0-16,7-3 0 16,-7 4 0-16,7-4 0 15,-8 10 0-15,8-10 0 16,-5 7 0-16,5-7 0 16,-5 9 0-16,5-9 0 15,-6 6 0-15,6-6 0 16,0 0 0-16,0 0 0 15,0 0-1-15,0 0 1 16,0 0 0-16,0 0 0 16,0 0 0-16,0 0 0 15,-6 7 0-15,6-7 0 0,-7 7 0 16,7-7 0-16,-2 7 0 16,2-7 0-16,0 0 0 15,0 0 0-15,0 0-1 16,0 0 1-16,0 0-1 15,0 0 1-15,0 0-2 16,0 0 1-16,-2 8 0 0,2-8 1 16,-3 9-1-16,3-9 1 15,-2 9-1-15,2-9 1 16,0 8-1-16,0-8 1 16,0 9-1-16,0-9 1 15,0 6-1-15,0-6 1 16,2 7-1-16,-2-7 1 15,0 0 0-15,0 0 0 16,0 0 0-16,0 0 0 16,0 0 0-16,0 0 0 15,0 0 0-15,0 0 0 16,0 0 0-16,0 0 0 16,7 5 0-16,-7-5 0 15,12 6 0-15,-12-6 0 16,8 3 0-16,-8-3 0 15,11 0 0-15,-11 0 0 16,8-2 0-16,-8 2 0 16,9-3 0-16,-9 3 0 0,10-2 0 15,-10 2 0-15,12-2 0 16,-12 2 0-16,10-3 0 16,-10 3 0-16,7-3 0 15,-7 3 0-15,12-7-1 16,-12 7 1-16,7-5-1 15,-7 5 1-15,8-4 0 16,-1 1 0-16,0 1 0 16,0 0 0-16,-2 2 0 0,-5 0 0 15,10 0 0-15,-10 0 0 16,9-1 0-16,-9 1 0 16,8-2 0-16,-8 2 0 15,9 0 0-15,-9 0 0 16,8 0 0-16,-8 0 0 15,7 0-1-15,-7 0 1 16,7 0-1-16,-7 0 1 16,9 0 0-16,-9 0 0 15,7 0 0-15,-7 0 0 16,6 0 0-16,-6 0 0 16,11 0 0-16,-11 0 0 15,10 2 0-15,-10-2 0 16,12 3 0-16,-12-3 0 15,8 4 0-15,-8-4 0 16,9 3 0-16,-9-3 0 16,10 2 0-16,-10-2 0 15,11 3 0-15,-11-3 0 16,10 5 0-16,-10-5 0 0,10 4 0 16,-10-4 0-16,9 1 0 15,-9-1 0-15,10 4 0 16,-10-4 0-16,10 3 0 15,-10-3 1-15,7 4-1 16,-7-4 0-16,7 3 0 16,-7-3 0-16,5 7 0 15,-5-7 0-15,7 7 0 0,-7-7 1 16,7 3-1-16,-7-3 0 16,6 5 0-16,-6-5 0 15,6 7 0-15,-6-7 1 16,6 9-1-16,-6-9 0 15,7 12 0-15,0-9 0 16,0 2 0-16,-2 0 0 16,-2 0 0-16,-3-5 0 15,7 7 0-15,-7-7 0 16,7 9 0-16,-7-9 0 16,5 8 0-16,-5-8 0 15,2 9 0-15,-2-9 0 16,5 10 0-16,-5-10 0 15,2 9 0-15,-2-2 0 16,5-2 0-16,-3 2 0 16,1-2 0-16,-3-5 0 15,4 8 0-15,-4-8 0 0,3 5 0 16,-3-5 0-16,0 0 0 16,0 0 0-16,3 7 0 15,-3-7 0-15,6 9 0 16,-6-9 0-16,6 10 0 15,-6-10 0-15,5 10 0 16,-5-10 0-16,7 9 0 16,-7-9 0-16,7 8 0 15,-7-8 1-15,10 9-1 0,-10-9 0 16,6 7 0-16,-6-7 0 16,8 10 0-16,-8-10 0 15,5 10 0-15,-5-10 0 16,7 11 0-16,-7-11 0 15,5 10 0-15,-5-10 0 16,5 8 0-16,-5-8 0 16,4 11 0-16,-4-11 1 15,5 10-1-15,-5-3 0 16,2-2 0-16,-2 2 1 16,3 0-1-16,-1 1 0 15,-2-1 0-15,0 0 1 16,1 0-1-16,-1-2 1 15,0 0-1-15,0-5 1 16,2 8-1-16,-2-8 0 16,4 9 0-16,-4-9 1 15,0 10-1-15,0-10 0 16,0 7 0-16,0-7 0 16,0 9 0-16,0-9 0 0,0 6 0 15,0-6 1-15,-4 9-1 16,4-9 0-16,-2 5 0 15,2-5 0-15,-1 7 0 16,1-7 0-16,-2 5 0 16,2-5 0-16,-3 7 0 15,3-7 0-15,0 0 0 0,0 0 0 16,0 5 0-16,0-5 0 16,-2 10 0-16,2-10 0 15,-4 9 0-15,4-9 0 16,0 8 0-16,0-8 0 15,0 12 0-15,0-12 0 16,-1 7 0-16,1-7 0 16,0 11 0-16,0-11 0 15,0 6 0-15,0-6 0 16,0 7 0-16,0-7 0 16,0 0 0-16,0 0 0 15,0 0 0-15,0 0 0 16,0 5 0-16,0-5 0 15,0 9 0-15,0-9 0 16,0 12 0-16,0-12 0 16,-2 8 0-16,2-8 0 15,2 9 0-15,-2-9 0 16,3 9 0-16,-3-9 0 0,4 5 0 16,-4-5 0-16,3 8 0 15,-3-8 0-15,0 0-1 16,0 0 1-16,0 0-1 15,0 0 1-15,0 0 0 16,0 0 0-16,0 0 0 16,0 0 0-16,7 4 0 15,-7-4 0-15,8 1 0 16,-8-1 0-16,11 2 0 16,-1-4 0-16,-2 1 0 0,-1-1 0 15,5-2-1-15,-3 1 1 16,1 0 0-16,0 1 0 15,-3-3 0-15,3 0 0 16,-1 0 0-16,-2-2 0 16,0 2 0-16,-2-2 0 15,-2 0 0-15,1-3 0 16,-3 1 0-16,1 1 0 16,0-3 0-16,0 4 0 15,-2-1 0-15,0 3 0 16,0-2 0-16,0 7 0 15,1-9 0-15,-1 9 0 16,4-8 0-16,-4 8 0 16,3-7 0-16,-3 7 0 15,2-9 0-15,-2 9 0 16,1-10 0-16,-1 10 0 16,2-10 0-16,-2 10 0 15,2-9 0-15,-2 9 0 0,5-12 0 16,-2 6 0-16,3-3 0 15,-1-1 0-15,2 1 0 16,-4 1 0-16,2-3-1 16,-1 4 1-16,-1 2-1 15,-3 5 1-15,0 0-1 16,0 0 1-16,0 0 0 0,0 0 0 16,5-5 0-16,-5 5 0 15,10-5 0-15,-10 5 0 16,11-5-1-16,-6 3 1 15,2 2-1-15,-2-1 1 16,3 1-1-16,-3-2 1 16,1 2 0-16,-6 0 0 15,10 0-1-15,-10 0 1 16,12-4 0-16,-12 4 0 16,8-3 0-16,-8 3 0 15,7 0 0-15,-7 0 0 16,9 2 0-16,-9-2 0 15,8 0-1-15,-8 0 1 16,12-2 0-16,-12 2 0 16,9-2-1-16,-9 2 1 15,12-3-1-15,-12 3 1 16,8 0 0-16,-8 0 0 16,7 0 0-16,-7 0 0 0,9 0 0 15,-9 0 0-15,10 0 0 16,-10 0 0-16,8 0-1 15,-8 0 1-15,12 2 0 16,-12-2 0-16,11 1 0 16,-4 1 0-16,-1 0 0 15,3 1 0-15,-2-1 0 16,3 1 0-16,0 1 0 16,1-1 0-16,-1 1 0 0,2-1 0 15,-2 0 0-15,-3-1 0 16,0-2 0-16,0 0 0 15,-1 2 0-15,1-1 0 16,-2 3 0-16,2-2 0 16,-3 1 0-16,-4-3 0 15,12 5 0-15,-12-5 0 16,10 4 0-16,-10-4 0 16,8 5 0-16,-8-5 0 15,11 5 0-15,-11-5 0 16,8 7 0-16,-3-2 0 15,2 2 0-15,0 0 0 16,0-2 0-16,0-2 0 16,-2 2 0-16,3-1 0 15,-4-1 0-15,-4-3 0 16,12 9 0-16,-12-9 0 16,8 6 0-16,-8-6 0 15,9 9 0-15,-9-9 0 16,3 5 0-16,-3-5 0 0,5 7 0 15,-5-7 0-15,6 5 0 16,-6-5 0-16,10 5 0 16,-10-5 0-16,7 9 0 15,-7-9 0-15,8 8 0 16,-8-8 0-16,7 9 0 16,-7-9 0-16,7 8 0 0,-7-8 0 15,3 6 0-15,-3-6 0 16,7 6 0-16,-7-6 0 15,7 6 0-15,-7-6 0 16,3 6 0-16,-3-6 0 16,0 0 0-16,0 0 0 15,0 0 0-15,0 0 0 16,0 0 0-16,0 0 0 16,0 0 0-16,0 0 1 15,0 0-1-15,0 0 0 16,6 7 0-16,-6-7 0 15,5 7 0-15,-5-7 0 16,5 7 0-16,-5-7 0 16,5 8 0-16,-5-8 0 15,0 0 0-15,0 0 0 16,0 0 0-16,0 0 0 16,0 0 0-16,0 0 0 15,0 0 0-15,0 0 0 16,0 0 0-16,0 0 0 0,5 4 0 15,-5-4 0-15,10 2 0 16,-10-2 1-16,7 6-1 16,-7-6 1-16,7 2-1 15,-7-2 1-15,5 2-1 16,-5-2 0-16,9 0 0 16,-4 0 0-16,3 0 0 15,-1 0 0-15,2 0 0 0,-2 0 0 16,1 0 0-16,-3 0 0 15,2-2 0-15,-7 2 0 16,7 0 1-16,-7 0 0 16,0 0 0-16,0 0 0 15,0 0-1-15,0 0 1 16,0 0-1-16,0 0 1 16,0 0-1-16,0 0 1 15,5-8-1-15,-5 8 1 16,7-6-1-16,-7 6 1 15,2-12-1-15,-2 6 1 16,0-1-1-16,-2-2 1 16,2 1-1-16,-5-1 1 15,0-3-1-15,1 4 1 16,1-1-1-16,1 0 1 16,-3 3-1-16,3-1 0 15,1 2 0-15,1-2 0 16,0 2 0-16,-2 0 0 15,0-4 0-15,-1 2 0 0,-1 0 0 16,1 1 0-16,1-3 0 16,-1 2 0-16,1 0 0 15,0 2 0-15,1 0 0 16,1 0 0-16,0 0 0 16,0-2 0-16,0 2 0 15,-2-4 0-15,0 1 1 16,2-1 0-16,-1-1-1 0,-1 1 0 15,2 1 0-15,0-1 0 16,0 1 0-16,0 3 0 16,2 1 0-16,-2 4 0 15,1-5 0-15,-1 5 0 16,4-10 0-16,1 1 0 16,-3-5 0-16,1-1 0 15,4 3-1-15,-4-2 1 16,2 1 0-16,4 3 0 15,-2-1-1-15,3 1 1 16,-3 3 0-16,0-1 0 16,-6 2-1-16,6-2 1 15,-2 1 0-15,-1-1 0 16,3-1 0-16,-2 2 0 16,2 0 0-16,-1 0 0 15,1 4-1-15,0-2 1 16,-3 0-1-16,-4 5 1 15,10-7 0-15,-10 7 0 0,7-7 0 16,-7 7 0-16,8-5 0 16,-8 5 0-16,9-7 0 15,-9 7 0-15,7-7-1 16,-7 7 1-16,8-8 0 16,-8 8 0-16,9-9-1 15,-9 9 1-15,10-10-1 16,-2 3 1-16,-1 2-1 15,2-2 1-15,-1 2-1 0,3 3 1 16,-4-1-1-16,-1-1 1 16,1 3 0-16,0-1 0 15,-2 0-1-15,2 1 1 16,-4 1 0-16,-3 0 0 16,12 0 0-16,-12 0 0 15,9-2 0-15,-2 0 0 16,-2 2-1-16,2-2 1 15,0 1 0-15,1-1 0 16,-1 2 0-16,3 0 0 16,-5 0 0-16,1 0 0 15,-1 0 0-15,2 0 0 16,-2 0 0-16,-5 0 0 16,10 0 0-16,-5 0 0 15,2 0 0-15,0 0 0 16,3 0 0-16,-3 0 0 15,1 2 0-15,-3-1 0 16,2 1 0-16,-2 0 0 16,4-2 0-16,-4 0 0 0,2 0 0 15,0 0 0-15,-2 0 0 16,2 0 0-16,-2 0 0 16,2 0 0-16,-2 2 0 15,-5-2 0-15,10 1 0 16,-10-1 0-16,9 4 0 0,-9-4 0 15,8 1 0-15,-8-1 0 16,7 2 0-16,-7-2 0 16,7 2 0-16,-7-2 0 15,0 0 0-15,0 0 0 16,0 0 0-16,0 0 0 16,0 0 0-16,0 0 0 15,5 2 0-15,-5-2 0 16,10 3 0-16,-10-3 0 15,7 5 0-15,-7-5 0 16,7 2 0-16,-7-2 0 16,0 0 0-16,0 0 0 15,0 0 0-15,0 0 0 16,0 0 0-16,0 0 1 16,0 0-1-16,0 0 1 15,0 0-1-15,0 0 1 16,0 0-1-16,0 0 1 15,0 0-1-15,0 0 1 16,0 0 0-16,0 0 0 0,0 0-1 16,0 0 1-16,7-7-1 15,-7 7 0-15,10-10 0 16,-10 10 1-16,10-7-1 16,-10 7 1-16,6-7-1 15,-6 7 1-15,0 0-1 16,0 0 0-16,5-5 0 15,-5 5 0-15,5-9 0 0,-5 9 1 16,5-10-1-16,-5 3 1 16,0 2-1-16,0 5 0 15,0-8 0-15,0 8 0 16,0 0 0-16,0 0 0 16,0 0 0-16,0 0 1 15,0 0-1-15,0 0 1 16,0 0 0-16,0 0 0 15,0-11-1-15,-2 6 1 16,0-2-1-16,2 7 1 16,-1-8-1-16,1 8 0 15,-2-7 0-15,2 7 1 16,-3-7-1-16,3 7 0 16,-7-8 0-16,5 2 1 15,-1-2-1-15,-2 1 0 16,-1 0 0-16,3 2 0 15,-4 0 0-15,2 0 0 16,-4 1 0-16,3 1 0 16,-1 0 0-16,0-1 0 15,0 1 0-15,0 1 0 0,2 0 0 16,5 2 0-16,-8-8 0 16,8 8 0-16,-12-9 0 15,3 4 0-15,1 2 0 16,-3 1 1-16,1 0-1 15,1-1 1-15,-1-1-1 0,2-1 0 16,-1-2 0-16,-1 2 0 16,3-3 0-16,-2 1 0 15,3 3 0-15,-1-1 0 16,3 2 0-16,4 3 0 16,-10-5 0-16,10 5 0 15,-7-9 0-15,7 9 0 16,-10-12 0-16,5 7 0 15,0 0 0-15,5 5 0 16,-5-7 0-16,5 7 0 16,-4-7 0-16,4 7 0 15,0 0 0-15,0 0 0 16,-3-8 0-16,1 3 0 16,0-2 0-16,1 2 0 15,1-2 0-15,-2 2 0 16,2-2 0-16,0 2 0 15,0-4 0-15,-2 4 0 16,2 0 0-16,0 5 0 16,0-9 0-16,0 9 0 0,0-12 0 15,0 7 0 1,0 0 0-16,0 5 0 0,2-8-1 16,-2 8 1-16,2-9 0 15,-2 9 0-15,1-7 0 16,-1 7 0-16,2-10 0 15,-2 10 0-15,2-10 0 16,-2 5 0-16,1-4 0 0,-1 2 0 16,0-3-1-16,0 0 1 15,2-4 0-15,0 2 0 16,1 2-1-16,-3-1 1 16,0 5 0-16,0-3 0 15,2 4 0-15,-2-4 0 16,0 4 0-16,3-3 0 15,1-3 0-15,-2 3 0 16,1-1 0-16,-1-1 0 16,5 3 0-16,-2-1 0 15,-4 3-1-15,6-2 1 16,-2 2-1-16,-3-4 1 16,1 4 0-16,1-2 0 15,-2 2 0-15,-2 5 0 16,5-5 0-16,-5 5 0 15,5-12 0-15,-5 12 0 16,8-7-1-16,-8 7 1 16,7-3-1-16,-7 3 1 0,7-6-1 15,-7 6 1-15,0 0 0 16,0 0 0-16,0 0-1 16,0 0 1-16,0 0 0 15,0 0 0-15,5-6-1 16,-5 6 1-16,10-6-1 15,-4 5 1-15,2-4-1 16,-3 1 1-16,0 2 0 0,-5 2 0 16,9 0 0-16,-9 0 0 15,9 0 0-15,-9 0 0 16,6-1 0-16,-6 1 0 16,7-4 0-16,-7 4 0 15,0 0 0-15,0 0 0 16,0 0 0-16,0 0 0 15,5-3 0-15,-5 3 0 16,11-2 0-16,-11 2 0 16,8-3 0-16,-8 3 0 15,5-2 0-15,-5 2 0 16,0 0 0-16,0 0 0 16,0 0 0-16,0 0 0 15,0 0 0-15,0 0 0 16,7-3 0-16,-7 3 0 15,9-5 0-15,-9 5 0 16,8-6 0-16,-8 6 0 16,0 0 0-16,0 0 0 15,0 0 0-15,0 0 0 16,0 0 0-16,0 0 0 16,0 0 0-16,0 0 0 0,0 0 0 15,0 0 0-15,5-5 0 16,-5 5 0-16,11-7 0 15,-11 7 0-15,8-8 0 16,-8 8 0-16,9-9 0 16,-9 9 0-16,5-8 0 15,-5 8 0-15,3-9 0 0,-3 9 0 16,2-7 0-16,-2 7 1 16,3-8-1-16,-3 8 0 15,2-9 0-15,-2 9 0 16,2-7 0-16,-2 7 0 15,0-8 0-15,0 8 0 16,2-10 0-16,-2 10 0 16,0-9 0-16,0 9 0 15,-2-8 0-15,2 8 1 16,0 0-1-16,0 0 1 16,-2-6-1-16,2 6 0 15,-2-8 0-15,2 8 0 16,-1-9 0-16,1 9 0 15,-4-7 0-15,4 7 0 16,-5-10 0-16,5 10 0 16,-5-8 0-16,5 8 1 15,-5-9-1-15,5 9 0 16,-4-5 0-16,4 5 0 0,0 0 0 16,0 0 0-16,0 0 0 15,0 0 0-15,0 0 0 16,0 0 0-16,-6-3 0 15,6 3 0-15,-11 0 0 16,3 1 0-16,1 3 0 16,-2-3 0-16,1 1 0 15,-2 0 0-15,1-2 0 0,0 0 0 16,-1 1 0-16,2 1 0 16,1 0 0-16,-2 1 0 15,1 2 0-15,-3-1 0 16,-4 1 0-16,7-2 0 15,-4-1 0-15,3 2 0 16,-3-3 0-16,2 1 0 16,0 0 0-16,1-1 0 15,0-1 0-15,1 0 0 16,1 2 0-16,2-2 0 16,0 2 0-16,-2-2 0 15,0 0 0-15,-1 0 0 16,2 2 0-16,-4-2 0 15,-4 1 0-15,1-1 0 16,1 0 0-16,3-1 1 16,2-1-1-16,2 2 1 15,-2 0-1-15,2 0 1 16,-2 0-1-16,2 0 0 0,0 0 0 16,5 0 0-16,-10 0 0 15,10 0 0-15,-7-2 0 16,7 2 0-16,-10 0 0 15,3 0 0-15,4 0 0 16,3 0 0-16,-11-3 0 16,11 3 0-16,-7-4 0 15,7 4 0-15,-8-5 0 16,8 5 0-16,-10-8 0 0,3 2 0 16,2 6 0-16,-2-5 0 15,2 2 0-15,-4 1 0 16,2-3 0-16,-1 0 1 15,3-4-1-15,-2 1 0 16,2 3 0-16,-2-2 0 16,0-3 0-16,0 1 0 15,0 6 0-15,4-6 0 16,-1 4 0-16,-1 0 0 16,4 0 0-16,-4 0 0 15,-1-4 0-15,1 4 0 16,4-2 0-16,-5 2 1 15,3-2-1-15,0 0 0 16,1 4 0-16,2 3 0 16,-4-10 0-16,4 10 0 15,-3-9 0-15,3 9 0 16,-2-9 0-16,2 9 0 0,-1-8 0 16,1 8 0-16,-2-7 0 15,2 7 0-15,0-8 0 16,0 8 0-16,0-9-1 15,0 9 1-15,5-10 0 16,-2 3 0-16,1 2 0 16,-2-2 0-16,-1 0 0 15,3 2 0-15,-1-4 0 0,1 4 0 16,-3-2 0 0,-1 2 0-16,4-2 0 0,-1 1 0 15,2-3 0-15,-1 2 0 16,-3-1 0-16,1 1 0 15,0-2 0-15,-1 2 0 16,-1 1 0-16,0 0 0 16,2-2 0-16,-2 4 0 15,2-6 0-15,-2 3 0 16,2-1 0-16,-2-1 0 16,1-3 0-16,-1 2 0 15,0-2 0-15,0 0 0 16,2 4 0-16,-4-1 0 15,2 2 0-15,-1-1 0 16,-1-3 0-16,2 4 0 16,0 1 0-16,0-1 0 15,0 2 0-15,0 5 0 16,0-7 0-16,0 7 0 16,0-9 0-16,0 9 0 0,-2-12 0 15,2 12 0-15,-2-8 0 16,2 8 0-16,-3-7 0 15,3 7 0-15,0 0 0 16,0 0 0-16,-2-5 0 16,2 5 0-16,-3-7 0 15,3 7 1-15,-9-5-1 16,9 5 0-16,-8-7 0 16,8 7 0-16,-9-5 0 15,9 5 0-15,0 0 0 0,0 0 0 16,-5-2-1-16,5 2 1 15,-8-2-1-15,8 2 1 16,-11 2 0-16,4 0 0 16,2-2-1-16,-3 3 1 15,3 2-1-15,0 1 1 16,-1 0-1-16,0 1 1 16,-3 5-1-16,2-3 1 15,2-1 0-15,0 3 0 16,0-5-1-16,1 5 1 15,-1-3 0-15,0 1 0 16,0 1 0-16,-2-1 0 16,2-3 0-16,2 3 0 15,-3-1 0-15,3 1 0 16,0 0 0-16,1-1 0 16,-2 2 0-16,1-3 0 15,0 2 0-15,-1-4 0 0,3 2 0 16,-5-2 0-16,3 2 0 15,0-2 0-15,-1 2 0 16,4-7 0-16,-10 10 0 16,10-10 0-16,-7 9 0 15,7-9 0-15,-7 3 0 16,7-3 0-16,-7 9 0 16,7-9 0-16,-8 6 0 0,1-2 0 15,0 4 0-15,-1-4 0 16,-4 4 0-16,0-6 1 15,0 3-1-15,0-1 0 16,0-3 0-16,0 3 1 16,-2-3-1-16,0 1 1 15,2-2-1-15,0 2 1 16,2-2-1-16,-2 0 1 16,4 0-1-16,-1 0 1 15,1-2-1-15,-3 2 0 16,1-2 0-16,-2 1 0 15,3-1 0-15,3 0 0 16,-3 2 0-16,2-1 0 16,-1 1 0-16,1-2 0 15,0 0 0-15,2 0 0 16,0 1 0-16,5 1 0 16,-9-2 0-16,9 2 0 0,-7-2 0 15,7 2 0-15,-6-1 0 16,6 1 0-16,-9-2 0 15,9 2 0-15,-9-2 0 16,9 2 0-16,-10-2 0 16,10 2 0-16,-5 0 0 15,5 0 0-15,0 0 0 16,0 0 0-16,0 0 0 16,0 0 0-16,-9-3 0 15,9 3 0-15,-6-3 0 0,6 3 0 16,-9-7 0-16,9 7 0 15,-12-9 0-15,7 2 0 16,-2 1 0-16,0-3 0 16,-1 2 0-16,1-1 0 15,-2 1 0-15,1 0 0 16,3 2 0-16,5 5 0 16,-9-7 0-16,9 7 0 15,0 0-5-15,0 0 1 16,0 0-47-16,0-7 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91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0 94 19 0,'10'0'0'16,"4"-2"0"-16,-2 2 0 15,0 2 1-15,2-2 0 16,-1 0 2-16,-1 2 0 16,0-1-1-16,4-1 0 15,2-1 1-15,-4-1 0 16,-2 0 0-16,0-1 0 15,-3 0 0-15,-3-1 0 16,5 2-1-16,-4 1 0 16,-1-1 0-16,-1 0 1 15,4 2-2-15,-4-3 1 16,4 1 0-16,-4 0 1 16,3 1-2-16,-2-4 1 15,-1 1-1-15,3 2 0 16,-3 1-1-16,4-3 1 15,-2 3-1-15,0 1 1 0,-2-2-1 16,2 0 0 0,-2 2 0-16,-5 0 1 0,8-2-1 15,-8 2 0-15,7-1 0 16,-7 1 1-16,10-2-1 16,-10 2 1-16,11-2-1 15,-11 2 0-15,5-1 0 16,-5 1 0-16,12 0 0 15,-12 0 0-15,10 0 0 0,-10 0 1 16,10-2-1-16,-3 0 0 16,-2 0 0-16,4 1 0 15,-2 1 0-15,1-2 0 16,-1 0 0-16,2 1 0 16,-1 1 0-16,1-2 0 15,1 2 0-15,-2 0 0 16,3 0 0-16,-1 0 0 15,-1 0 0-15,-3 0 0 16,3-2 0-16,-2 1 0 16,0 1 0-16,-1 0 0 15,1 0 0-15,0 0 0 16,-2 0 0-16,4 0 0 16,-4 1 0-16,0 1 0 15,4 0 0-15,-1-1 0 16,-1 3 0-16,2-3 0 15,-4 1 0-15,3 0 1 0,-3 0-1 16,2-1 0-16,0-1 0 16,2 0 0-16,-4 4 0 15,3-1 0-15,-3 1 0 16,2-1 0-16,0-1 0 16,0 1 0-16,-2-1 0 15,-2 1 0-15,4 1 0 16,-2-3 0-16,2 3 0 15,-2-1 0-15,2 1 0 0,0-1 0 16,0 4 0-16,1-2 1 16,1 0-1-16,0 5 1 15,3-4-1-15,-4 0 0 16,-1-2 0-16,1 1 0 16,-2 0 0-16,4 0 1 15,-3 4-1-15,5-6 0 16,0 6 0-16,-4-2 1 15,-1-4-1-15,5 2 1 16,-2 0-1-16,-1 2 1 16,1-3-1-16,-3-3 1 15,0 4-1-15,-2 2 0 16,3-2 0-16,-2 2 0 16,-1 0 0-16,0 2 0 15,0-3 0-15,0 1 0 16,0-3 0-16,-5-4 0 15,5 10 0-15,-5-10 0 16,6 7 0-16,-6-7 0 0,5 8 0 16,-5-8 1-16,5 5-1 15,-5-5 0-15,5 7 0 16,-5-7 1-16,3 7-1 16,-3-7 1-16,2 10-1 15,1-3 0-15,1 0 0 16,-2 0 0-16,3 0 0 15,-5-7 1-15,8 8-1 16,-8-8 1-16,5 7-1 0,-5-7 1 16,4 10-1-16,-4-10 0 15,2 7 0-15,-2-7 1 16,0 9-1-16,0-9 0 16,1 3 1-16,-1-3 0 15,4 7 0-15,-4-7 0 16,0 0 0-16,0 0 1 15,0 0 1-15,0 0 1 16,0 0-1-16,0 0 0 16,0 0-2-16,0 0 1 15,0 0-1-15,0 0 0 16,-7-5-1-16,7 5 1 16,-10-9-1-16,3 3 1 15,2 0-1-15,-4-4 1 16,0 0-1-16,-1 1 1 15,-2-1-1-15,4 2 0 16,-1 1 0-16,-3-4 0 16,0 3 0-16,0-1 0 15,2-3 0-15,1 6 0 0,3-1 0 16,-1 3 0-16,5 1 0 16,-5-1 0-16,0 1 0 15,1 0 0-15,-1-3 0 16,-4 0 0-16,5-1 0 15,-3 0 0-15,2 0 0 16,0 0 0-16,2 4 0 0,5 3 0 16,-7-9 0-1,7 9 0-15,0 0 0 0,0 0 0 16,0 0 0-16,0 0 0 16,-5-1 0-16,5 1 0 15,-8-9 0-15,8 9 0 16,-7-3 0-16,7 3 0 15,-7-6 0-15,7 6 0 16,-7-8 0-16,7 8 0 16,-8-5 0-16,8 5 0 15,-11-10 0-15,8 3 0 16,-2 0 0-16,-2 2 0 16,-2-6 0-16,-1 3 0 15,2-1 0-15,-6-3 0 16,-7-1 0-16,6 1 0 15,0 5 0-15,3-2 0 16,0 4 0-16,5-2 0 16,0 4 0-16,2-2 0 15,-2 1 0-15,7 4 0 0,-9-5 0 16,9 5 0-16,-6-5 0 16,6 5 0-16,-7-5-1 15,7 5 1-15,0 0-2 16,0 0 1-16,0 0-2 15,0 0 1-15,0 0-1 16,0 0 1-16,0 0 1 16,0 0 0-16,0 0-1 15,0 0 1-15,7 7 0 0,-1-2 1 16,3 5 0-16,3 0 0 16,7 2-1-16,-2 2 1 15,2 0-1-15,0 0 1 16,-4-1-1-16,4 1 1 15,-4-2 0-15,4 3 0 16,-2 2 0-16,0-3 0 16,-3-2 0-16,1 0 0 15,4 2 0-15,-5-4 0 16,1-3 0-16,-3 1 0 16,2-1 0-16,-2 0 0 15,-4 3 0-15,-1-3 0 16,2 2 0-16,-4-3 0 15,-2 1 0-15,2-2 0 16,-1 4 0-16,-1-4 0 16,-1 2 0-16,-2-7 0 15,8 9 0-15,-4-3 0 0,-1-1 0 16,1 2 0-16,-1 0 0 16,1 0 0-16,-3 0 0 15,-1-7 0-15,4 8 0 16,-4-8 0-16,7 7 0 15,-7-7 0-15,5 9 0 16,-5-9 0-16,5 8 0 16,-5-8 0-16,5 7 0 0,-5-7 0 15,3 9 0-15,-3-9 0 16,5 10 0-16,-5-10 0 16,4 12 0-16,-4-12 0 15,3 7 0-15,-3-7 0 16,4 7 0-16,-4-7 0 15,7 10 0-15,-4-5 0 16,0 4 0-16,3-1 0 16,-1 2 0-16,-4-3 0 15,3 2 0-15,-1-1 0 16,-1-1 0-16,1 3 0 16,-1-1 0-16,1 0 0 15,3 3 0-15,-3-4 0 16,0 2 0-16,-1-1 0 15,0-2 0-15,0 0 0 16,1-1 0-16,-1 3 0 16,-1 1 0-16,-1-1 1 0,0-1-1 15,0-1 0 1,-1 0 0-16,-1 2 1 0,2-4-1 16,-2 2 0-16,1-1 0 15,-1-1 1-15,2 1-1 16,0-6 1-16,-2 8-1 15,2-8 0-15,-2 10 0 16,1-3 0-16,-1 0 0 16,0-2 0-16,1 2 0 15,-1-2 0-15,2 0 0 0,0-5 0 16,-2 11 0-16,2-11 0 16,-3 10 0-16,1-3 1 15,2-2-1-15,-2 2 0 16,-1 1 0-16,0 1 0 15,-3 1 0-15,1-1 0 16,4 1 0-16,-5-2 0 16,5 1 0-16,1 0 0 15,0 2 0-15,-4 0 0 16,3 1 0-16,1 0 0 16,-2-2 0-16,0 0 1 15,-3 0-1-15,5 2 0 16,-5-1 0-16,3 2 1 15,-3 4-1-15,3-5 1 16,1-1-1-16,-1-3 1 16,2-1-1-16,-2 0 1 15,2-2-1-15,-3 2 1 16,-1-4-1-16,1 4 0 0,1-2 0 16,-1 2 1-16,-1 0-1 15,-1 0 0-15,-2 0 0 16,1 0 1-16,-1-1-1 15,-2-1 1-15,-1 1-1 16,3-1 0-16,-1 0 0 16,2 2 0-16,0-2 0 15,0 3 0-15,-2-1 0 0,-1 2 1 16,-3-1-1-16,4-1 1 16,-1 2-1-16,-4-1 0 15,1 3 0-15,0-3 0 16,1 1 0-16,3-3 0 15,1 0 0-15,2 0 1 16,-2 0-1-16,7-6 1 16,-9 8-1-16,9-8 1 15,-8 7-1-15,8-7 1 16,-5 5-1-16,5-5 0 16,0 0 0-16,0 0 0 15,0 0 0-15,0 0 0 16,-5 7 0-16,5-7 0 15,-5 7 0-15,5-7 0 16,0 0 0-16,0 0 0 16,0 0 0-16,0 0 0 15,0 0-1-15,0 0 1 16,0 0-1-16,0 0 1 16,0 0-1-16,0 0 0 0,0 0 0 15,0 0 1-15,3-5-1 16,0-2 1-16,2 0 0 15,1-2 0-15,2-1 0 16,1 0 0-16,1 0-1 16,0-1 1-16,0 3-1 15,2-4 1-15,-3 2 0 0,3-1 0 16,-2 1 0-16,-3-2 0 16,2 4 0-16,1-4 0 15,2 0 0-15,-2 0 0 16,2 0 0-16,-2-2 0 15,-1 2 0-15,-1 3 0 16,-4 3 0-16,-1-1 0 16,1 0 0-16,-4 7 0 15,7-7 0-15,-7 7 0 16,8-7 0-16,-4 0 0 16,1-1 0-16,2-4 0 15,-6-2 0-15,3 2 0 16,-3 0 0-16,3 2 0 15,-3 1 0-15,1 3 0 16,0-1 0-16,1 0 0 16,2 0 0-16,-1 0 0 15,1-1 0-15,-5-3 1 16,5 1-1-16,-1 2 0 16,-4-1 0-16,1 4 0 0,3-4 0 15,-3 3 0-15,5-5 0 16,-5 6 0-16,4-5 0 15,-1 3 0-15,1 0 0 16,-2-1 0-16,-1-1 0 16,-2-1 0-16,3 3 0 15,-1-2 1-15,0 1-1 0,0-1 0 16,-2 1 0-16,0-1 0 16,1 2 0-1,-1-3 1-15,2 2-1 0,0-3 0 16,-1 3 0-16,-1 1 0 15,0-2 0-15,0 3 0 16,0-1 0-16,0 0 0 16,-1-3 0-16,-1-2 0 15,-1-2 0-15,-1 2 0 16,1 2 0-16,1 1 0 16,2 2 0-16,-2 1 0 15,1-1 0-15,-1 0 0 16,0 2 0-16,1-2 0 15,-1 3 0-15,0-2 0 16,0 0 0-16,2 1 0 16,-1 0 0-16,1 5 0 15,-2-8 0-15,2 8 0 16,-3-9 0-16,3 9 0 16,-6-8 0-16,5 1 0 15,1 2 0-15,-2-1 0 0,2 1 0 16,0 5 0-16,-2-8 0 15,2 8 0-15,0 0-1 16,0 0 1-16,0 0-1 16,0 0 0-16,0 0-1 15,0 0 1-15,-1 13 0 16,1 3 0-16,0 10 0 16,3 3 0-16,2 8 0 0,-1-4 1 15,-3 1-1-15,1-3 1 16,0-2-1-16,-1-4 1 15,1-4 0-15,0-2 0 16,1-4 0-16,-1-1 0 16,1-2-1-16,-1-4 1 15,-2-1-1-15,0-7 1 16,2 10 0-16,-2-10 0 16,5 7 0-16,-5-7 0 15,8 9-1-15,-8-9 1 16,12 7-1-16,-12-7 1 15,7 7-1-15,-7-7 1 16,9 6 0-16,-9-6 0 16,12 9 0-16,-12-9 0 15,10 8-1-15,-10-8 1 16,9 11-1-16,-9-11 1 16,8 8 0-16,-3-3 0 15,4-1 0-15,1 4 0 16,2 3 0-16,-2-3 0 0,2 4 0 15,-1-3 0-15,-3-1 0 16,2 3 0-16,-3-3 0 16,2-3 0-16,-2 0 0 15,-7-5 0-15,8 7 0 16,-8-7 0-16,9 4 0 16,-9-4 0-16,0 0 0 15,0 0 0-15,5 5 0 0,-5-5 0 16,10 7 0-16,-10-7 0 15,9 3 0-15,-9-3 0 16,6 3 0-16,-6-3 0 16,0 0 0-16,0 0 0 15,0 0 0-15,0 0 0 16,6 4 0-16,-6-4 0 16,10 5 0-16,-10-5 0 15,8 5 0-15,-8-5 0 16,7 7 0-16,-7-7 0 15,9 3 0-15,-9-3 0 16,5 4 0-16,-5-4 0 16,0 0 0-16,0 0 0 15,0 0 0-15,0 0 0 16,5 8 0-16,-5-8 0 16,9 11 0-16,-9-11 0 0,6 10 0 15,-6-10 0 1,6 7 0-16,-6-7 0 0,3 7 0 15,-3-7 0-15,2 8 0 16,-2-8 0-16,1 9 0 16,-1-9 0-16,4 10 0 15,-4-10 0-15,5 12 0 16,-5-12 0-16,3 8 0 16,-3-8 0-16,4 6 0 15,-4-6 0-15,0 0 0 0,0 0 0 16,0 0 0-16,0 0 0 15,0 0 0-15,0 0 0 16,0 0 0-16,0 0 1 16,0 0-1-16,0 0 0 15,0 0 0-15,0 0 0 16,0 0 0-16,0 0 0 16,0 0 0-16,0 0 1 15,0 0-1-15,0 0 1 16,0 0-2-16,0 0 1 15,0 0-68-15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92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1572 949 16 0,'0'0'0'16,"0"0"0"-16,0 0 1 16,0 0-1-16,0 0 1 15,0 0-1-15,0 0 1 16,0 0-1-16,0 0 1 16,0 0-1-16,0 0 1 15,0 0 0-15,0 0 1 16,-5 21-1-16,1-8 0 15,-1-1 1-15,2 2 0 0,-4 0-1 16,2-4 0-16,1-1-1 16,-1-1 1-16,0-3-1 15,-2 4 1-15,-5-1 0 16,2 1 0-16,3-1-1 16,-2 1 1-16,1 1-1 15,3-1 0-15,1-2 0 16,-4-1 0-16,4 1 1 0,-4-2 0 15,1 1-1-15,0 0 1 16,0 3-1-16,0-2 1 16,2 1-1-16,-2-1 1 15,4 0 0-15,-2-2 0 16,0 2 1-16,-2-4 0 16,0 3 0-16,-1-1 0 15,2-2-1-15,0 2 1 16,0-1-1-16,6-4 0 15,-10 6-1-15,5 0 1 16,-3 0-1-16,1-2 1 16,0 3-1-16,2-2 1 15,-2-3-1-15,7-2 0 16,-9 12 1-16,9-12 0 16,-8 8-1-16,8-8 1 15,-5 5 0-15,5-5 0 16,-7 4-1-16,7-4 1 15,-7 8-1-15,7-8 1 16,-10 10 0-16,10-10 1 16,-9 9-1-16,9-9 0 0,-10 7 0 15,10-7 0-15,-9 5 0 16,2-2 0-16,-1 2-1 16,-2 1 1-16,1-1 0 15,-1 0 0-15,-2-2 0 16,-2 1 0-16,-3 1 0 15,3 0 0-15,1-3-1 0,-3-1 1 16,3 1 0-16,-3-2 0 16,1-2-1-16,1 1 1 15,2 1 0-15,-3 0 0 16,1 0-1-16,-1 0 0 16,1-2 0-16,0 0 0 15,1-1 0-15,-1 1 0 16,2 2 0-16,-2 0 0 15,4 0 0-15,0 0 0 16,1-2 0-16,1 1 0 16,3-1 0-16,0 0 0 15,-1 2 0-15,6 0 0 16,-8 0 0-16,-1 0 0 16,1 0 0-16,-3 0 0 15,1 0 0-15,2 0 0 16,-1-1 0-16,2-1 0 15,-1 2 0-15,1-2 0 16,0 2 0-16,2-2 0 16,0 1 0-16,5 1 0 0,-7 0 0 15,7 0 0-15,-7 0 0 16,7 0 0-16,0 0-1 16,0 0 0-16,0 0-2 15,0 0 0-15,0 0 1 16,0 0 0-16,0 0 1 15,0 0 0-15,9 3 0 16,-3-1 0-16,3 0 0 0,3-1 0 16,0 1 1-16,0 0 0 15,2 1-1-15,-2-1 1 16,1 1-1-16,1-1 1 16,1 0 0-16,2-1 0 15,-1 3 0-15,-1-2 0 16,-1-1-1-16,0-1 1 15,1-1 0-15,-3-1 0 16,2 2 0-16,-1-2 0 16,8 2 0-16,-7-2 0 15,-1 1 0-15,1-1 0 16,0 0 0-16,-1 4 1 16,3 3-1-16,-6-5 0 15,2-2 0-15,-4 1 0 16,3-1 0-16,-3-1 1 15,1-3-1-15,-2 3 0 16,1 1 0-16,-8 2 1 0,9-3 0 16,-9 3 0-16,5 0 0 15,-5 0 1-15,0 0 1 16,0 0 0-16,0 0 0 16,0 0 1-16,0 0-1 15,0 0 0-15,0 0-1 16,0 0 0-16,-7-7-1 15,-2 4 0-15,-2-4-1 16,-5 0 1-16,1 0 0 0,-4 0 0 16,0 2-1-16,0 0 0 15,0 0 0-15,2 3 1 16,2-1-1-16,-4 1 0 16,2 0 0-16,0 1 0 15,2-1 0-15,-4 0 1 16,5 0-1-16,0 1 0 15,1-1 0-15,1 0 0 16,1 2 0-16,1 0 0 16,3 0 0-16,1 0 0 15,-3 0 0-15,2 0 0 16,0-1 0-16,-5 1 0 16,-1 0 0-16,-1 0 0 15,2-2 0-15,0 0 0 16,-2 1 0-16,4 1 0 15,0 0 0-15,0-2 0 16,-1 2 0-16,4-4 0 16,1 1 0-16,-3 0 0 15,1 1 0-15,-3-2 0 0,3 1 0 16,-3 0 0-16,1-1 0 16,2 2 0-16,-1-1 0 15,2 0 0-15,0-1 0 16,1 1 0-16,-1-1 0 15,0-1 0-15,0 2 0 16,0-1 0-16,0 1 0 16,1-2 0-16,-1 1 0 0,0-1 0 15,0-2 0-15,0 2 0 16,0-2 0-16,-3 2 0 16,2-2 0-16,1 1 0 15,0 2 0-15,2-3 0 16,-2 4 0-16,5-4 0 15,-3 0 0-15,2 0 0 16,-1 1 0-16,1-1 0 16,-1 0 0-16,3 2 0 15,-1-2 0-15,-5-7 0 16,-3-3 0-16,3 3 0 16,-3 1 0-16,-1 3 0 15,5 3 0-15,-3-4 0 16,4 10 0-16,-2-8 0 15,2 4 0-15,-2 0 0 16,5-2-1-16,-1 4 1 16,0-8 0-16,3 5 0 15,0 0 0-15,-2 0 0 0,-2-1 0 16,3 2 0-16,-6-1 0 16,5 1 0-16,-3-1 0 15,-2-1 0-15,2 2 0 16,2-2 0-16,-2 2 0 15,5 5 0-15,-6-7 0 16,6 7 0-16,0-7 0 16,0 7 0-16,0 0 0 15,0 0 0-15,0 0-1 0,0 0 1 16,0 0-2-16,0 0 1 16,0 0-2-16,0 0 1 15,0 0-1-15,0 0 1 16,0 0 0-16,6 7 1 15,5 5-1-15,5 7 1 16,10 3 0-16,-6 0 0 16,2 0 0-16,-3-1 1 15,0-2-1-15,-2-2 1 16,-3 0-1-16,-1-2 1 16,-2-1 0-16,-1-2 0 15,-5-4 0-15,4 3 0 16,-3-1 0-16,3-3 0 15,0 1 0-15,-4-1 0 16,0 0 0-16,2-2 0 16,-4 0 0-16,-3-5 0 15,7 7 0-15,-7-7 0 16,5 5 0-16,-5-5 0 0,0 0 0 16,0 0 0-16,0 0 0 15,0 0 0-15,0 0 0 16,0 0 0-16,0 0 0 15,0 0 1-15,0 0 1 16,0 0 0-16,0 0 1 16,0 0 0-16,0 0-1 15,0 0 1-15,0 0-2 0,0 0 1 16,0 0-2-16,0 0 1 16,-2-7 0-16,-1 2 0 15,-2-2-1-15,0 1 1 16,-2-3-1-16,2-1 1 15,0 1-1-15,-2 1 0 16,2-3 0-16,-2 4 1 16,2 1-1-16,5 6 0 15,-9-7 0-15,9 7 0 16,-5-10-3-16,5 10 1 16,-2-6-1-16,2 6 0 15,0 0 1-15,0 0 1 16,2 11-2-16,5-3 1 15,3 4 1-15,0 0 0 16,4 0 0-16,0 2 0 16,-1 0 0-16,3-1 1 15,-1 1-1-15,4 0 1 16,3-1-1-16,-3-3 1 0,3 1 0 16,-3 1 0-1,0-4 0-15,-4 1 0 0,1-2 0 16,-6 0 0-16,-2-1 0 15,1-1 0-15,-2-1 0 16,0-1 0-16,-2 1 0 16,-5-4 0-16,7 5 1 15,-7-5 0-15,0 0 0 0,0 0 0 16,0 0 2-16,0 0 0 16,0 0 2-16,0 0 0 15,0 0-2-15,0 0 1 16,0 0-2-16,0 0 0 15,0 0-1-15,0 0 1 16,-7-9-1-16,-4 2 0 16,-2-3 0-16,-4 0 0 15,-6-4-1-15,1 4 1 16,-3-2-1-16,4 0 0 16,-1 5 0-16,6-5 0 15,1 4 0-15,0-3 0 16,1 1 0-16,0 2 0 15,1-6 0-15,1 4 0 16,0-2 0-16,0 1 0 16,5 1 0-16,-2 2 0 15,2 1 0-15,1 0 0 0,1 2 0 16,-1 0 0-16,0 0 0 16,2-1 0-16,-1 0 0 15,-2-5 0-15,2-1 0 16,0 2 0-16,0 2 0 15,1-1 0-15,-3 0 0 16,4 1 0-16,-2-1 0 16,-2-3 0-16,2-3 0 15,-2 1 0-15,2 2 0 16,-2-1 0-16,0 1 0 16,0 1 0-16,2 1 0 0,2-4 0 15,-2 1 0-15,3 1 0 16,-1 2 0-16,1-2 0 15,0 0 0-15,1-2 0 16,-1 0 0-16,0-1 0 16,2-2 0-16,-2 5 0 15,2 2 0-15,-1-2 0 16,1 1 0-16,0 1 0 16,0 0 0-16,0 0 0 15,0-1 0-15,0 3 0 16,0-3 0-16,0 5 0 15,0-1 0-15,0 0 0 16,0 0-1-16,0-1 1 16,0 2 0-16,0-4 0 15,1-2 0-15,1 0 0 16,0 4 0-16,0-1 0 16,-1 1 0-16,1-3 0 0,-2 3-1 15,0-3 1 1,0 0-1-16,0-1 1 0,0 0 0 15,3 0 0-15,3 1-1 16,-1 1 1-16,-2 0-1 16,2 0 1-16,0 3 0 15,-1-2 0-15,-1 4 0 16,2-4 0-16,2 4-1 0,0-3 1 16,-2 1-1-16,2-2 1 15,0 1 0-15,1-4 0 16,-1-2-1-16,0 2 1 15,-2 0 0-15,2 2 0 16,-2 1 0-16,-1 1 0 16,1-2-1-16,2-2 1 15,1-4-1-15,-1 4 1 16,0 0-1-16,0 4 1 16,-2 1-1-16,2-2 1 15,-4-1 0-15,2 2 0 16,4-1 0-16,-4-1 0 15,3-1 0-15,-1 3 0 16,0-4-1-16,2 3 1 16,-1 1 0-16,1-2 0 15,-1 4 0-15,2-4 0 16,4 0 0-16,-2 3 0 16,-2-3 0-16,1 3 0 15,-3 0 0-15,2 0 0 0,-3 0 0 16,2 4 0-16,-2 1 0 15,1-4 0-15,1 4 0 16,-1-2 0-16,1-1 0 16,-2 4 0-16,0-1 0 15,-1 0 0-15,5 0 0 16,-4 1 0-16,1 1 0 16,-8 0 0-16,9-2 0 15,-9 2 0-15,0 0 0 0,0 0 0 16,0 0 0-16,0 0 0 15,0 0 0-15,0 0 0 16,0 0 0-16,0 0 1 16,0 0-1-16,0 0 1 15,0 0-1-15,0 0 1 16,0 0-1-16,0 0 1 16,-11 5-1-16,-1-1 0 15,0 4 0-15,-3 4 0 16,-2 0 0-16,-2 3 0 15,0-1 0-15,2 3 0 16,0-1 0-16,2 2 0 16,-1 5 0-16,3 1 0 15,-1 0 0-15,2-2 0 16,2-5 0-16,-2 3 0 16,0-3 0-16,0 1 0 15,0-5 0-15,2 1 0 16,-2 0 0-16,3-1 0 0,1 1 0 15,-1 0 0-15,2-1 0 16,0 1 0-16,2 0 0 16,-2-1 0-16,-1 1 0 15,3-2 0-15,-2-2 0 16,2 4 0-16,0-2-1 16,-2 0 1-16,3 7 0 0,-1-7 0 15,2 1 0-15,1 6 0 16,0 5 0-16,2-5 0 15,0-4-1-15,0-1 1 16,0-4 0-16,-1-3 0 16,-1 0 0-16,2-7 0 15,-4 7 0-15,4-7 1 16,-3 7-1-16,3-7 0 16,0 0 0-16,0 0 0 15,0 0 0-15,0 0 0 16,0 0 0-16,0 0 1 15,0 0-1-15,0 0 1 16,0 0 0-16,0 0 0 16,0 0-1-16,0 0 1 15,0 0 0-15,0 0 0 16,0 0-1-16,0 0 0 16,-7 0 0-16,0-5 0 15,-1-2 0-15,-2-4 0 0,-2-2 0 16,1-3 0-16,3-1 0 15,-1 2 0-15,-1-2 0 16,1 5 1-16,1-4-1 16,-1 3 0-16,-1 1 0 15,0 0 0-15,-4 2 0 16,4-4 0-16,0 4 0 16,1-1 0-16,0 3 0 15,3-1 0-15,0 6 0 0,6 3 0 16,-8-10 0-16,8 10 0 15,-7-7 0-15,7 7 0 16,-2-7 0-16,2 7 0 16,0 0 0-16,0 0 0 15,0 0 0-15,0 0 0 16,-5-5 0-16,5 5 0 16,-7-5 0-16,7 5 0 15,0 0-1-15,0 0 1 16,0 0-2-16,0 0 1 15,0 0-1-15,0 0 1 16,0 0-1-16,0 0 0 16,0 0 0-16,0 0 1 15,0 0 0-15,0 0 1 16,7 6-1-16,0 1 1 16,3 2 0-16,1-1 0 15,-3 1-2-15,1-1 0 16,1 3-67-16</inkml:trace>
  <inkml:trace contextRef="#ctx0" brushRef="#br0" timeOffset="1">10 1055 9 0,'0'0'0'15,"0"0"0"-15,0 0-8 16</inkml:trace>
  <inkml:trace contextRef="#ctx0" brushRef="#br0" timeOffset="2">7 1081 8 0,'0'0'0'16,"0"0"0"-16,0 0 0 16,0 0 0-16,0 0 0 15,0 0 0-15,0 0 0 16,0 0 0-16,0 0 0 15,0 0 0-15,0 0 0 16,0 0 0-16,0 0 1 16,0 0-1-16,0 0 0 15,0 0 0-15,0 0 1 16,0 0-1-16,0 0 0 16,-7 2 0-16,7-2 0 15,0 0 0-15,0 0 0 16,0 0 0-16,0 0 0 15,0 0 2-15,0 0 1 16,0 0 1-16,0 0 0 0,0 0-1 16,0 0 0-16,0 0-2 15,0 0 0-15,0 0 0 16,0 0 1-16,0 0-1 16,0 0 0-16,0 0-1 15,0 0 0-15,0 0 0 16,0 0 1-16,0 0-1 15,0 0 1-15,0 0-1 16,0 0 0-16,0 0 0 0,0 0 0 16,5-6 0-16,-5 6 1 15,9-5-1-15,-9 5 1 16,8-5-1-16,-8 5 1 16,5 0-1-16,-5 0 0 15,0 0 0-15,0 0 0 16,0 0 0-16,0 0 1 15,5-8-1-15,-5 8 1 16,11-6 0-16,-11 6 1 16,12-1-1-16,-12 1 0 15,7-5-1-15,-7 5 1 16,3-5-1-16,-3 5 1 16,5-11-1-16,-5 11 1 15,9-8-1-15,-9 8 1 16,12-11 0-16,-12 11 0 15,10-5-1-15,-10 5 1 16,10-7-1-16,-10 7 1 0,10-8-1 16,-10 8 1-16,7-9-1 15,-7 9 1-15,9-8-1 16,-9 8 1-16,10-5-1 16,-10 5 1-16,5-2-1 15,-5 2 1-15,0 0-1 16,0 0 0-16,0 0-7 15,0 0 0-15,0 0-6 0,0 0 0 16,0 0 1-16</inkml:trace>
  <inkml:trace contextRef="#ctx0" brushRef="#br0" timeOffset="3">1288 1425 13 0,'0'0'0'0,"7"5"1"16,-7-5 0-16,5 5 2 16,-5-5 0-16,0 0 2 15,0 0 0-15,0 0-2 16,0 0 0-16,0 0-2 15,0 0 0-15,0 0 0 16,0 0 0-16,0 0 0 0,0 0 0 16,8 0 0-16,-1 0 1 15,0 2-2-15,0 1 0 16,1 0 0-16,-1 3 0 16,2 0 0-16,-4-1 0 15,2 2 0-15,0-2 0 16,-4 2 1-16,2 0 0 15,0-2-1-15,0 4 1 16,1-2-1-16,-3 1 1 16,0 4 0-16,4 0 0 15,-2 0 0-15,2-2 0 16,0 1-1-16,-5-3 1 16,1-1-1-16,-3-7 1 15,4 9 0-15,-4-9 0 16,0 0 0-16,0 0 1 15,0 0-1-15,0 0 0 16,0 0 0-16,0 0 1 16,0 0-1-16,0 0 1 15,0 0 0-15,0 0 0 0,0 0-1 16,0 0 1-16,0 0-1 16,0 0 1-16,0 0-1 15,0 0 0-15,0 0 0 16,0 0 1-16,0 0-1 15,0 0 0-15,0 0 0 16,0 0 0-16,0 0-1 16,0 0 0-16,0 0-7 15,0 0 1-15,0 0-47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4:34.922"/>
    </inkml:context>
    <inkml:brush xml:id="br0">
      <inkml:brushProperty name="width" value="0.05" units="cm"/>
      <inkml:brushProperty name="height" value="0.05" units="cm"/>
      <inkml:brushProperty name="color" value="#70AD47"/>
      <inkml:brushProperty name="fitToCurve" value="1"/>
    </inkml:brush>
  </inkml:definitions>
  <inkml:trace contextRef="#ctx0" brushRef="#br0">73 444 70 0,'0'0'0'16,"0"0"0"-16,0 0 0 15,0 0 0-15,0 0 0 16,0 0-4-16,0 0 1 16,0 0-2-16,0 0 1 15,0 0 2-15,0 0 0 16,0 0 1-16,0 0 0 16,-6-22 0-16,6 10 1 15,-1 1 0-15,1-1 0 16,1-1 0-16,-1 2 0 15,0 1 0-15,-1 0 0 16,-1-3 0-16,0-2 0 16,-3 4 0-16,1-1 0 15,-2 2 1-15,2 2 1 16,2 3-1-16,2 5 0 0,-7-4-1 16,7 4 0-16,0 0-1 15,0 10 0-15,0 7 0 16,2 2 0-16,-1 4 0 15,5 4 1-15,4 2-2 16,-1-6 1-16,1-1 0 16,1-5 1-16,1-1 0 0,-4-4 0 15,1-4 0-15,-5-2 1 16,1-2 5-16,-5-4 0 16,0 0-4-16,0 0 0 15,0-5-1-15,-5-5 1 16,1-3-2-16,0-6 1 15,-2-6 0-15,-1-1 0 16,-3-4-1-16,1 0 1 16,0-3-1-16,5 10 1 15,-2 0 0-15,2 7 0 16,1 4-1-16,0 4 0 16,3 3-1-16,0 5 1 15,0 0-1-15,0 15 1 16,3 11 0-16,1 4 0 15,4 3-1-15,0-4 1 16,1-3 0-16,0-3 0 16,1-3 0-16,-3-6 0 15,0-2 0-15,0-5 1 16,1-3 0-16,-1-4 0 0,0-2 0 16,2-10 1-16,-1-7-1 15,-3-5 1-15,-2-5-1 16,-3-3 1-16,-3-4-1 15,1 6 0-15,-1 1 0 16,0 5 0-16,1 5 0 16,-1 6 0-16,1 4-1 15,2 9 1-15,-7 0-1 0,3 19 0 16,-2 11 0-16,0 8 0 16,0 8 0-16,3-3 0 15,2 3 0-15,0-8 0 16,2-7 0-16,-1-6 0 15,0-8 0-15,0-2 1 16,1-7 2-16,-1-2 0 16,0-4-1-16,0-8 1 15,0-7-2-15,0-6 1 16,0-5-1-16,-1-2 0 16,-2-3-1-16,-3 3 1 15,1 3-1-15,-1 3 1 16,-1 4-1-16,2 3 1 15,2 4-1-15,3 9 0 16,-5 3 0-16,5 9 0 16,4 11 0-16,-3 0 0 15,1 8-1-15,1-5 1 16,0 0-1-16,-1-7 1 16,3-3 0-16,-2-5 0 0,0-2 0 15,-2-3 1-15,0-3-1 16,-1-3 1-16,2-9 0 15,1-7 0-15,1-7-1 16,-2-6 1-16,-1-5-1 16,-2-1 1-16,-5-4-1 0,3 9 0 15,0 1 0-15,0 9 1 16,0 4-1-16,2 5 0 16,1 5 0-16,-3 14 0 15,1 14 0-15,0 8 0 16,2 9-1-16,2 2 1 15,0 3 0-15,4-3 0 16,1-4-1-16,-3-8 1 16,3-6 0-16,-4-6 0 15,0-4 0-15,0-4 1 16,0-6 0-16,0-12 1 16,-2-8-1-16,1-8 0 15,-2-6-1-15,-2-5 1 16,-2-6-1-16,-2 0 1 15,-2-1-1-15,0 5 1 16,3 8 0-16,-4 4 0 16,3 9-1-16,-4 4 1 15,1 6-1-15,-1 17 0 16,0 13-1-16,-1 10 1 0,3 13 0 16,-2-1 0-16,4 2 0 15,2-9 0-15,0-5-1 16,1-7 1-16,3-6 0 15,3-4 0-15,-2-5 0 16,4-3 0-16,0-6 0 16,5-7 0-16,3-7 0 15,3-8 1-15,2-9-1 16,-1-4 0-16,0-6 0 16,-4-1 1-16,-4-6-1 0,-3 5 0 15,0 4 0-15,-5 8 1 16,3 6-1-16,-2 6 1 15,-1 5-1-15,-1 3 0 16,-1 5-1-16,-5 10 1 16,-1 8-1-16,4 11 1 15,-1 11-1-15,1 0 1 16,1 6-1-16,5-3 1 16,1-2-1-16,-1-8 1 15,-1-6 0-15,2-6 0 16,-2-5 0-16,-1-5 0 15,2-3 1-15,3-7 0 16,2-4-1-16,0-10 1 16,2-9-1-16,-7-4 1 15,-2-6-1-15,-2-3 0 16,-4-3 0-16,-1 6 0 16,-4 0 0-16,3 8 0 15,-3 8 0-15,3 4 1 0,-2 6-1 16,-4 12 0-16,-3 8-1 15,3 13 1-15,3 10-1 16,1 9 1-16,1 10-1 16,5-6 1-16,0 0-1 15,2-11 1-15,2-7-1 16,-1-4 1-16,6-9 0 0,0-3 0 16,2-5 0-16,1-5 0 15,2-5 0-15,0-6 0 16,-3-5 0-16,-1-7 1 15,5-6-1-15,-6 1 0 16,-3-3 0-16,-2 0 0 16,-2-2 0-16,-2 9 0 15,1 3 0-15,-1 4 0 16,2 6 0-16,1 9 0 16,-7 0 0-16,1 14 0 15,-1 8-1-15,4-2 1 16,0 3-1-16,4 2 1 15,5 2 0-15,4 0 0 16,3 2-1-16,3-1 1 16,3-2 0-16,6-3 0 15,5-2-1-15,0-5 1 16,3-3-1-16,-2-6 0 16,2-8 1-16,-3-6 0 0,-2-8 0 15,0-5 0-15,0-7 0 16,-4-4 1-16,0-5 0 15,-13-4 1-15,-2-6-2 16,-9 3 1-16,-5-1-1 16,0 11 1-16,-4 9-1 15,-5 9 0-15,-7 8-1 16,0 22 1-16,2 12-1 0,-4 12 1 16,-2 14-1-16,-1 19 1 15,0 16-1-15,12 0 1 16,7 4-1-16,7-18 1 15,7-9-1-15,7-21 1 16,7-13-1-16,-4-17 1 16,-3-10 0-16,14-18 0 15,2-11 0-15,8-24 0 16,8-17 0-16,-3-6 0 16,-4-9 0-16,-6 1 0 15,-7 0 0-15,-7 4 1 16,-6 1-1-16,-9 15 1 15,-8 9 0-15,-3 16 1 16,-5 15-1-16,-1 10 0 16,2 10-1-16,-5 15 0 15,-4 8 0-15,1 14 0 16,2 14-1-16,-1 21 1 16,8 17 0-16,6-2 0 0,4 0 0 15,10-16 0-15,0-12 0 16,0-14 0-16,-1-15 0 15,1-10 0-15,-3-12-1 16,2-4 1-16,-1-7 0 16,8-11 0-16,3-11 0 15,-2-14 0-15,1-13-1 16,-4-20 0-16,-2-16 0 16,-9 2 1-16,-6-2 0 0,-12 17 0 15,-6 11 0-15,3 18 1 16,4 14-1-16,-6 18 1 15,2 15-1-15,-6 13 0 16,-5 16-1-16,-3 26 1 16,-5 24-1-16,12 2 1 15,3 11-1-15,8-1 1 16,5 1-1-16,5-18 1 16,7-11 0-16,0-18 0 15,2-18 0-15,1-13 0 16,1-12 0-16,8-16 0 15,2-15 0-15,3-16 0 16,2-15 0-16,-2-27 0 16,1-22 0-16,-8 0 0 15,-8-4 0-15,1 11 0 16,-6 7 0-16,-6 15 0 16,5 13 0-16,-3 21 1 0,2 18-1 15,-2 12 1-15,2 14-1 16,-9 18 0-16,-2 18 0 15,-5 30 0-15,-2 32 0 16,4-1 0-16,-1 8-1 16,8-7 1-16,8-6 0 15,2-19 0-15,7-14 0 16,-4-17 0-16,0-22 0 16,1-7 0-16,-3-13 0 15,6-11 0-15,0-10 0 0,1-15 1 16,1-16-1-16,2-26 0 15,-1-22 0-15,-1 3 0 16,-4-2 0-16,-6 12 0 16,-6 6 0-16,-2 24 1 15,-1 16 0-15,3 14 0 16,2 18-1-16,-9 7 1 16,-2 11-1-16,0 19 0 15,-4 23-1-15,-4 25 1 16,-2 25-1-16,5 1 1 15,1 6 0-15,9-26 0 16,10-13-1-16,-1-24 1 16,2-21-1-16,8-10 1 15,2-12 0-15,11-14 0 16,4-13 0-16,9-25 0 16,6-18 0-16,1-10 0 15,-1-14 0-15,-7 4 0 16,0-5 0-16,-16 10 0 15,-10 5 0-15,-13 10 1 0,-8 7 0 16,-1 12 0-16,-11 13 1 16,8 14 0-16,2 15-2 15,-9 12 0-15,-8 16 0 16,-5 22 0-16,-5 21 0 16,7 10 0-16,9 11 0 15,9-6 0-15,8 3 0 0,11-6 0 16,9-1-1-16,-2-17 1 15,2-12 0-15,5-15 0 16,4-12 0-16,5-14 0 16,4-12 0-16,3-10 0 15,4-9 0-15,7-25 0 16,10-18 0-16,-11 1 0 16,-7-4 0-16,-12 1 1 15,-10 0 0-15,-9 5 0 16,-6 1 0-16,-9 10 1 15,-7 9-1-15,2 14 0 16,-3 13-1-16,-1 7 0 16,1 11 0-16,-6 17 0 15,1 14-1-15,-2 23 1 16,-3 20-1-16,10 1 0 16,2 5 0-16,11-7 1 15,11-2-1-15,2-19 1 16,6-14 0-16,0-16 0 15,-2-13 0-15,7-6 0 0,5-8 0 16,0-7 0-16,3-7 0 16,-2-13 0-16,1-11 1 15,-6-8 0-15,-2-7-1 16,-4-20 1-16,-4-19-1 16,-8 15 1-16,-7 4 0 15,-7 16 1-15,-5 9-1 16,-7 16 1-16,-1 18-2 0,0 13 1 15,1 14-1-15,-2 13 0 16,-2 13-1-16,0 22 1 16,0 20-1-16,8-1 1 15,2 7-1-15,13 0 1 16,11-1-1-16,3-15 1 16,8-9 0-16,-3-19 0 15,4-14 0-15,7-14 0 16,-3-16 0-16,4-14 0 15,1-14 0-15,4-19 1 16,2-20-1-16,-11-1 1 16,-3-6 0-16,-8 5 0 15,-4 3-1-15,-5 8 1 16,-5 5-1-16,1 22 1 16,0 18-1-16,-1 2 1 15,2 8-1-15,-6 4 0 16,0 6 0-16,-9 20 0 15,0 18-1-15,2 8 1 16,2 10-1-16,5 10 1 16,2 9-1-16,7-12 1 0,12-8-1 15,-1-21 1-15,4-15-1 16,0-6 1-16,2-9-1 16,3-7 1-16,0-6 0 15,-1-7 0-15,-1-7 0 16,-3-6 0-16,0-6 0 15,0-5 0-15,-2-8 0 0,-7-1 0 16,-1-2 0-16,-4 4 1 16,-7 2-1-16,1 9 1 15,-2 8-1-15,-1 7 0 16,-3 6 0-16,-3 14 0 16,-4 12-1-16,-1 13 1 15,1 12-1-15,-2 9 0 16,0 8 0-16,4 22 1 15,3 14-1-15,9-14 1 16,7-3-1-16,2-22 1 16,3-14-2-16,-3-13 1 15,-1-16 1-15,1-4 0 16,0-6 0-16,1-16 1 16,6-14-1-16,-4-12 1 15,-1-14-1-15,-2-16 1 16,-1-12-1-16,-7 2 1 15,-8-5-1-15,-3 11 1 16,-3 5 0-16,-3 17 0 0,-4 12-1 16,6 17 1-16,3 15-1 15,-5 10 0-15,-4 10-1 16,4 19 1-16,2 10-1 16,-6 27 0-16,2 19 0 15,8 1 1-15,3 6-1 16,12-7 1-16,8-3-1 15,-3-23 1-15,5-17 0 0,-7-16 0 16,3-16 0-16,-3-1 0 16,2-9 0-16,1-15 1 15,5-8-1-15,-5-16 1 16,4-14-1-16,-1-22 0 16,0-20 0-16,-6-3 0 15,-2-5 0-15,2 15 0 16,-5 6 0-16,-5 22 0 15,4 11 0-15,-1 20 0 16,-1 17-1-16,3 12 1 16,-2 6-1-16,-4 23 0 15,-4 19 0-15,-3 29 0 16,-2 33 0-16,4-5 1 16,3 8-1-16,8-20 1 15,2-11-1-15,1-25 1 16,4-21 0-16,-4-13 0 15,3-16 0-15,-1-6 0 16,6-8 0-16,2-14 1 16,0-14-1-16,-2-11 0 0,2-10 0 15,-4-22 0-15,-3-16 0 16,-5 11 0-16,-1-3 0 16,-1 22 0-16,-5 10 0 15,4 23 1-15,-1 16-1 16,2 5 0-16,-3 6 0 15,-5 24 0-15,-5 20-1 16,1 11 1-16,-3 14-1 0,3 20 1 16,-3 20 0-16,10-19 0 15,2-5 0-15,4-28 0 16,0-19-1-16,0-13 1 16,4-15 0-16,2-6 0 15,1-7 1-15,2-16 0 16,7-15 0-16,-6-5 0 15,1-10-1-15,-1-17 1 16,-1-12-1-16,-2 12 0 16,-2 3 0-16,-4 28 0 15,0 19 0-15,2 4 0 16,-3 9-2-16,-3 20 1 16,2 16 0-16,-5 11 1 15,0 15-1-15,4 17 1 16,-3 18-1-16,-1-20 1 15,5-5 0-15,0-26 0 16,-2-19 0-16,1-4 0 0,2-10 0 16,0-6 0-16,0 0 0 15,7-13 1-15,-1-9-1 16,4-11 1-16,-2-9-1 16,-4-8 1-16,-1-9-1 15,4-15 1-15,-1-7-1 16,-6 12 1-16,-6 9 0 15,2 22 0-15,-1 18-1 16,-3 4 1-16,-1 9-1 16,-10 6 0-16,-2 5 0 0,-4 7 0 15,1 7 0-15,-2-1 0 16,1-1 0-16,5-3 0 16,0-3 1-16,2-4 0 15,2-5 0-15,-1-7 0 16,0-4-1-16,-1-3 0 15,0-4 0-15,-4 0 0 16,0-3 0-16,4-1 0 16,-3 0 0-16,1 2 0 15,9 0 0-15,-2 5 0 16,0 2 0-16,2 5 0 16,3 3-1-16,-7 11 1 15,-2 7-1-15,0 7 0 16,-1 6 0-16,7 3 0 15,2 5 0-15,8-1 0 16,7 2 0-16,-1-5 0 16,7-4 0-16,1-1 0 15,7-6 0-15,-1-4 1 0,2-4 0 16,5-7 0-16,3-3 0 16,-4-4 0-16,-1-3 0 15,-6-8 0-15,-1-8 0 16,-1-2 0-16,-7-4 0 15,2-2 0-15,-5-1 0 16,-2 1 0-16,-4 2 1 16,-4-1 0-16,-2 7 0 0,-5 1 0 15,2 2-1-15,-11 8 1 16,-6 4-1-16,-3 6 0 16,-7 8 0-16,4 3 0 15,0 6 0-15,3 5 0 16,3 4-1-16,5 3 1 15,3 5-1-15,5-9 1 16,5 1-1-16,6-5 1 16,8 4-1-16,4-5 1 15,5-1-1-15,5-5 1 16,6-4 0-16,11-4 0 16,4-4 0-16,2-10 0 15,3-6 0-15,-1-6 0 16,1-5 0-16,-4-2 0 15,-3-3 0-15,6-8 0 16,1-5 0-16,-14 14 1 16,-16 7-1-16,-5-1 1 15,-11 3 0-15,-3-3 1 0,-11 3-1 16,-1 3 1-16,-6 2-1 16,-9 5 0-16,-2 6-1 15,0 2 0-15,-3 7 0 16,-2 2 0-16,-2 6 0 15,0 4 0-15,-3 5 0 16,7 1 0-16,4 4-1 16,9-4 1-16,5 0-1 0,5-1 1 15,6 1-1-15,3-3 1 16,9-1-1-16,6-3 1 16,6-3-1-16,6-7 1 15,7-6-1-15,3-8 1 16,-1-6 0-16,4-6 0 15,7-6 0-15,-5-2 0 16,-2-5 0-16,-2 3 0 16,-3-2 0-16,-8 4 1 15,-2 4 0-15,-9 7 0 16,-6 4 0-16,-9 0 0 16,-11 0-1-16,-2 6 0 15,-9 3 0-15,-7 8 0 16,-8 6 0-16,-2 3 0 15,-1 4 0-15,-2 2 0 16,-4 3 0-16,3-2 0 16,1 0 0-16,6-3 0 15,6 1 0-15,8-5 0 0,6-5 0 16,4 0 1-16,7-3-1 16,0-2 0-16,4-1-1 15,3-2 1-15,0 0-1 16,5-8 0-16,4-5-1 15,6-2 1-15,5-4 0 16,1-1 0-16,2-1 0 16,1 3 1-16,2 2-1 0,-8 3 1 15,-2 4 0-15,-3 2 0 16,-4 3 0-16,-2 1 0 16,-5 1 0-16,-2 2 1 15,-6 3-1-15,-9 4 0 16,-11 4 0-16,0 4 0 15,-5 7 0-15,-4 1 0 16,-1 5 0-16,4-1 0 16,2 0 0-16,5-7 0 15,9-4 0-15,3-4 0 16,6-5 0-16,-2-3 0 16,7-1 0-16,2-3 0 15,0 0 0-15,0 0 0 16,5-4 0-16,10-5 0 15,8-5 0-15,3-1 0 16,4 1 0-16,2 1 0 16,4 2 0-16,-1 2 0 15,2 2 0-15,-8 2 0 0,-1 7-1 16,-7 1 1-16,-3 2-1 16,0 8 1-16,-5 5-1 15,-4 5 1-15,0 8 0 16,1 7 0-16,0 5 0 15,-3 5 0-15,-3 5 0 16,6 21 0-16,3 11 0 16,-1-5 0-16,1 4 0 15,-1-13 0-15,1-8 0 16,-2-10 0-16,-1-7 0 0,-4-17 0 16,-2-14 0-16,-1-4 0 15,-1-5 0-15,-2-6 0 16,3 6 0-16,-3-6 0 15,0 0 0-15,0 0 0 16,-3-12 0-16,3-2 0 16,-2-8 0-16,-1 2 0 15,-1-2 0-15,0 4 0 16,1 3 0-16,0 4 1 16,0 4-1-16,3 7 0 15,-6-6 0-15,-1 14 0 16,-5 5 0-16,2 8 0 15,0 6-1-15,2 0 1 16,2 4-1-16,1-5 1 16,4-1 0-16,0-6 0 15,2-4-1-15,0-2 1 16,2-3 0-16,3-5 0 0,4-3 0 16,0-4 0-16,2-3 0 15,-2-4 0-15,0-2 0 16,2-4 0-16,-2-1 0 15,-4-1 1-15,-2-3-1 16,-3 1 1-16,-2 2 0 16,-8-1 0-16,-4 1 0 15,0 3 1-15,-3 5-1 0,-1 5 0 16,-2 1-1-16,0 4 1 16,2 4-1-16,6 5 0 15,-2 7 0-15,4-3 0 16,0 4 0-16,8 2 0 15,1 3-1-15,0-4 1 16,1-2-1-16,5 0 1 16,3 1 0-16,-2-5 0 15,2-5 0-15,-2-1 0 16,-3-1 0-16,3-1 0 16,-4-3 0-16,-3-2 0 15,7 3 0-15,-7-3 0 16,0 0 1-16,0 0 0 15,5-5-1-15,-5-7 1 16,0-5 0-16,-5-3 0 16,1-5-1-16,-2 5 1 15,-1 1-1-15,0 3 1 16,3 5-1-16,-2 2 0 0,3 3 0 16,3 6 0-16,-4 3-1 15,-1 12 0-15,1 6 0 16,1 2 0-16,2 5 0 15,2-2 1-15,0 1-1 16,4-4 1-16,1-3-1 16,-2-4 1-16,2-4 0 15,-1-4 0-15,1-1 0 16,0 1 0-16,-2-7 0 0,-4-1 0 16,8 2 0-1,-6-7 0-15,4-8 0 0,0-3 1 16,1-10-1-16,-5 3 1 15,-5-3 0-15,-3-1 0 16,-1-2-1-16,-3 3 1 16,-2 3-1-16,2 5 1 15,-2 3-1-15,4 4 1 16,1 2-1-16,-2 5 0 16,2 4-1-16,0 10 1 15,-1 8-1-15,3 0 0 16,3 3-1-16,4 2 1 15,3 2 0-15,4-1 1 16,1 1-1-16,3-5 1 16,-1-3 0-16,-4-2 0 15,4-5-1-15,-1-3 1 16,-1-1 0-16,1-2 0 16,-3-2 0-16,-2-2 0 15,1-3 0-15,2 0 0 0,0-6 0 16,-2-4 0-16,1-4 0 15,-6-3 1-15,1-5-1 16,-6-1 0-16,-3-1 0 16,-3 1 1-16,-1 1-1 15,0 7 1-15,3 2-1 16,3 4 1-16,-2 5-1 16,-1 4 0-16,2 6-1 0,0 9 1 15,-3 6-1-15,4 7 1 16,1 5-1-16,6-1 0 15,3 3 0-15,2-6 1 16,5-5-1-16,-1-3 1 16,2-5 0-16,2-3 0 15,3-3 0-15,1-4 0 16,2-3 0-16,3-3 0 16,2-7 0-16,2-3 0 15,-2-3 0-15,-2 2 0 16,-5-1 0-16,-6-4 1 15,-2 1-1-15,-6-1 1 16,-3 2 0-16,-9-1 0 16,-3 2-1-16,-4 3 1 15,-3 2-1-15,-5 5 0 16,-2 6 0-16,-1 9 0 16,-3 7-1-16,8 2 1 0,-4 7-1 15,4-1 1-15,2 2-1 16,4-4 1-16,4-3-1 15,4-2 0-15,3-3 0 16,4-1 1-16,3-2-1 16,4-7 1-16,7-1 0 15,1-6 0-15,4-1 0 16,0-7 0-16,4-4 0 16,-5-3 0-16,3-2 0 0,-6 0 1 15,-4 0 0-15,-4 0 0 16,-2-1 0-16,-1 1 0 15,-6 0 0-15,-3 4 0 16,0 3 0-16,-4 3 0 16,0 3-1-16,-5 4 0 15,-1 6 0-15,0 6 0 16,-1 6-1-16,2 1 0 16,1 4 0-16,2-2 1 15,8-1-1-15,-2-3 1 16,3-1 0-16,0 0 0 15,3-1-1-15,-2-2 1 16,6-3 0-16,-1-1 0 16,1-3 0-16,6-6 0 15,5-4 0-15,-3-6 0 16,6-6 0-16,-3-4 0 16,1-4 0-16,-6-1 0 15,-4 1 0-15,-5 1 1 16,-1 1 0-16,-3 7 0 15,-3 3-1-15,2 4 1 0,-4 3-1 16,-9 11 0-16,-8 9-1 16,1 10 1-16,-2 9 0 15,-1 4 0-15,4 4-1 16,0-2 1-16,8 1-1 16,2-9 1-16,3-6-1 0,3-6 1 15,2-4 0-15,5-4 0 16,5-5 0-16,4-8 0 15,9-5 0-15,-1-8 0 16,3-5 0-16,-3-4 0 16,5-4 0-16,-6-1 0 15,-4-5 0-15,-2 8 0 16,-4 3 0-16,-5 5 0 16,2 5 0-16,-3 4 1 15,-1 4-1-15,-1 1 0 16,-1 3 0-16,-6 10 0 15,-7 8 0-15,-1 5 0 16,-6 7-1-16,2-1 1 16,2 0 0-16,0-1 0 15,6-2-1-15,0-6 1 16,4-4-1-16,4-3 1 16,-3-4 0-16,5-6 0 15,0 7 0-15,0-7 0 16,0 0 0-16,6-9 1 15,3-4-1-15,2-7 0 0,7-6 0 16,-8-1 0-16,1-3 0 16,-5 4 1-16,-2 3-1 15,-1 4 0-15,0 6 0 16,-3 3 0-16,0 4 0 16,-13 8 0-16,-4 5 0 15,-1 7 0-15,-2 12-1 16,-1 3 1-16,-1 6 0 0,2-2 0 15,0 3-1-15,4-9 1 16,3-5 0-16,4-6 0 16,3-5 0-16,2-4 0 15,1-2 0-15,3-5 0 16,0 0 0-16,10-9 0 16,7-4 0-16,2-3 0 15,7-4 0-15,-1 0 0 16,-1-3 0-16,-1 4 0 15,-5 2 0-15,-2 2 0 16,-5 4 0-16,-4 2 1 16,-1 2-1-16,-4 1 1 15,0 3-1-15,-6 9 0 16,-9 8 0-16,-1 4 0 16,-4 5 0-16,-3 1 0 15,0 2 0-15,3-1 0 16,0-2 0-16,5-6 0 15,3-5 0-15,3-4 0 0,1 0 0 16,6-8 0-16,-4 4 0 16,8-8 0-16,6-11 0 15,3-2 0-15,6-5 0 16,0-4 0-16,4-5 0 16,-3-1 0-16,-1-1 0 15,-2 5 0-15,-7 5-1 0,1 4 1 16,-4 6 0-16,-4 3 0 15,1 5-1-15,-4 5 1 16,-1 10-1-16,-5 7 1 16,-3 8-1-16,-1 2 0 15,-3 3 1-15,4 0 0 16,-1 2-1-16,4-6 1 16,5-4-1-16,0-5 1 15,1-3-1-15,0-3 1 16,1-4 0-16,-1-7 0 15,1 7 0-15,-1-7 0 16,8 1 0-16,2-6 0 16,1-10 0-16,-1-2 0 15,1-3 0-15,2-2 1 16,-3-7-1-16,-5 8 1 16,0 3-1-16,-4 5 1 15,2 3 0-15,-1 3 0 16,-2 4-1-16,0 3 1 15,-9 6-1-15,-4 8 0 16,-2 9 0-16,1-1 0 0,-3 5 0 16,2-3 0-16,2-3 0 15,5-5 0-15,-1-2 0 16,5-6 0-16,-1-3 0 16,5-5 0-16,0 8 0 15,0-8 0-15,0 0 0 16,0 0 0-16,12-3 0 15,-4-2 0-15,5-2 0 0,0-1 1 16,3-8-1-16,-6 3 1 16,1 1 0-16,-3-1 0 15,-2-6 0-15,-3 5 0 16,1 3 0-16,-1 2 0 16,-1 5-1-16,-2 4 1 15,0 0-1-15,-12 5 0 16,-10 5 0-16,5 3 0 15,3 3 0-15,1 0 0 16,2 1-1-16,4-1 1 16,1 0-1-16,5-4 1 15,0-2 0-15,1-2 0 16,2-2 0-16,0 1 0 16,4-4 0-16,-1 0 0 15,6-1 0-15,-1-4 0 16,7-5 0-16,-3-6 1 15,5-4-1-15,-7-6 1 16,-1-3-1-16,-3 1 1 16,-6-1-1-16,1 5 1 0,-6 0-1 15,1 4 1-15,-7 4-1 16,-4 3 0-16,-4 3 0 16,-1 7 0-16,-3 4 0 15,-3 9 0-15,0 6 0 16,4 1 0-16,4 3-1 15,-1 0 1-15,6 0-1 0,3-4 1 16,2-3-1-16,2-3 1 16,1-3 0-16,3-1 0 15,4-2 0-15,-1-2 0 16,1 1 0-16,4-4 0 16,2-2 0-16,3-2 0 15,1-6 0-15,3 0 0 16,-1 0 0-16,-3-1 1 15,0-1-1-15,-3 3 1 16,-2 1 0-16,-3-1 0 16,-3 4-1-16,-2 3 1 15,0-7-1-15,0 7 0 16,-7-7 0-16,-5 4 0 16,-5 0 0-16,1 6 0 15,-4 5 0-15,-4 4 0 16,1 4-1-16,2 0 1 15,3-1-1-15,7-2 1 16,4 0-1-16,1-3 1 0,4 1 0 16,2-6 0-16,5 2 0 15,-1-1 0-15,8-1 0 16,1-4 0-16,3-1 0 16,2-4 0-16,7-2 0 15,-1-4 0-15,4-2 0 16,-8 2 0-16,-1 2 0 15,-5-1 0-15,-1 0 1 0,-6 4 1 16,-1 0-1-16,-6 5 1 16,6-6-2-16,-6 6 1 15,-14-5-1-15,6 3 0 16,-2 1 0-16,-4 4 0 16,-1 2-1-16,2-2 1 15,-1 5-1-15,5-6 0 16,1 1 0-16,0 2 1 15,5-5-4-15,3 0 0 16,0 0-30-16,13-5 0 16,12 0 14-16,2-14 1 15,2 1 10-15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4:40.016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785 1686 42 0,'0'0'0'15,"0"0"-4"-15,0 0 1 16,0 0 1-16,0 0 1 16,0 0-2-16,0 0 1 15,-8 6-1-15,-1 4 1 16,-5 6 0-16,1 6 1 16,-6 6-1-16,3 4 1 15,2 3 1-15,1-1 0 16,4 2 0-16,-1-8 1 15,4-4-1-15,2-6 0 16,2-5 0-16,-1-3 1 16,3-3 3-16,0-7 1 15,0 6 8-15,5-21 0 16,-1-11-12-16,2-4 0 16,1-7 1-16,2-5 1 15,2-2-2-15,4-2 1 16,-1-1-1-16,-1-1 0 0,0 2 0 15,-6 10 1-15,-2 4 2 16,0 9 0-16,-2 10-2 16,-1 0 1-16,-2 8-3 15,0 5 1-15,-7 13-1 16,-1 4 1-16,-2 10-1 16,0 1 0-16,1 5 0 0,-1-2 0 15,2 4 0-15,-2-5 0 16,1 1 0-16,3-8 0 15,2-5 0-15,1-3 0 16,0-4 1-16,2-2 0 16,-2-3 1-16,3-6 0 15,0 0-1-15,0 0 1 16,0-12-2-16,0-4 1 16,3-7 0-16,4-6 0 15,3-7-1-15,3-2 1 16,0-7-1-16,-2 2 0 15,2-2 0-15,-4 12 0 16,-2 8 0-16,-2 5 0 16,0 6 0-16,-2 5 0 15,-1 5 0-15,-5 17 0 16,-1 11 0-16,-7 9 0 16,-2 11 0-16,-1-1 0 15,-2 3 0-15,0-9 0 16,8-3 0-16,-1-10 0 0,2-8 1 15,2-3 0-15,4-3 0 16,1-10 1-16,0 0-2 16,4-14 1-16,5-9-1 15,8-9 1-15,8-9-1 16,5-9 0-16,3-11 0 16,15-9 0-16,11-15 0 0,-11 4 1 15,-1 0-1-15,-5 8 1 16,-7 2-1-16,-2 12 1 15,0 9-1-15,-11 8 0 16,-5 13 0-16,-5 13 1 16,-11 9 0-16,4 0 0 15,-5 5-1-15,0 2 0 16,-5 16-1-16,-8 0 1 16,0 10-1-16,-4 4 1 15,3 8-1-15,-1-5 1 16,4-1 0-16,2-9 0 15,3-6 0-15,0-3 0 16,5-4 0-16,-1-4 0 16,2-3 0-16,6-13 1 15,4-9-1-15,6-7 1 16,4-7-1-16,5-3 0 16,4-6 0-16,-2 1 0 15,-1-6 0-15,0 1 0 16,-1 2 1-16,-8 9 0 15,-2 8 0-15,-7 5 0 0,1 8-1 16,-6 2 1-16,1 6-1 16,-11 12 0-16,-3 10 0 15,-5 10 0-15,-6 8 0 16,-2 4 0-16,-3 7 0 16,1-6 0-16,1-2 0 15,3-8 0-15,7-6 0 16,2-6 0-16,5-5 0 0,1-4 0 15,2-3 0-15,4-5 0 16,0 0 0-16,7-13 0 16,8-10 0-16,1-9 0 15,7-7 0-15,1-4 0 16,5-6 0-16,1 3 0 16,-1-2 0-16,-4 8 0 15,-5 5 0-15,-1 6 1 16,-6 8-1-16,-3 3 1 15,-4 8-1-15,-2 2 0 16,-1 3 0-16,-3 5 0 16,0 0-1-16,-6 9 1 15,0 4-1-15,1-3 1 16,-1 2-1-16,4-4 1 16,1 1 0-16,-3-3 0 15,4-2 0-15,0-4 0 16,0 6 0-16,0-6 0 0,0 0 0 15,0 0 1-15,5-6-1 16,-3-1 1-16,5-5-1 16,-4 1 1-16,0-4-1 15,-3-2 1-15,0-6-1 16,-2 3 1-16,-1 1 0 16,1-1 0-16,-4-5 0 15,-1 4 0-15,2-1-1 0,-2 2 1 16,0 3-1-16,0-1 0 15,1 4 0-15,0 1 0 16,0 1 0-16,3 2 0 16,-1 0 0-16,1 0 0 15,-3 2 0-15,-1-1 0 16,1 0 0-16,1 1 0 16,-1-4 0-16,1 5 0 15,3-2 0-15,-3 1 0 16,4-3 0-16,-5 4 1 15,5-1-1-15,-4-1 0 16,-1 0 0-16,-1 1 1 16,0 0 0-16,0 0 0 15,-3-1-1-15,2 0 0 16,-2 1 0-16,-1 1 0 16,-1-2 0-16,-1 2 0 15,2 1 0-15,-5-1 0 16,-1 1 0-16,-1 0 0 15,4 1 0-15,-2-1 0 16,0 0 0-16,0-1 0 0,-4 0 0 16,0-1 0-16,0 4 0 15,-2-5 0-15,5 2 0 16,-2 1 0-16,1 1 0 16,1 0 0-16,0 2 0 15,1 2 0-15,-1 0 0 16,-2-1 0-16,-1 1 0 0,-3-1 0 15,1-1 0-15,3 0 0 16,2 1 0-16,2 0 0 16,2 2 0-16,-8 2 0 15,-1 6 0-15,0-5 0 16,-1 0 0-16,-1 1 0 16,-1 1 0-16,2-1 0 15,3 2-1-15,1-2 1 16,0 2-1-16,1 4 1 15,-3 4-1-15,1 2 0 16,-1 1 0-16,0 4 0 16,1-1 0-16,3-3 1 15,1 2 0-15,-3 0 0 16,0-1-1-16,2 0 1 16,0-2-1-16,-1 2 1 15,1 0 0-15,1-1 0 16,0-3-1-16,0 6 1 15,1-1-1-15,0 0 1 16,5 0 0-16,-2-2 0 0,2 2 0 16,2-3 0-16,-1-2 0 15,2-1 0-15,0-2 0 16,-1 1 0-16,1-2 0 16,0-1 0-16,1-1 0 15,-1 1 0-15,1-2 0 16,0 0 0-16,2-1-1 15,0 0 1-15,1 1-1 16,0-1 1-16,2 0-1 0,-1-1 1 16,1 0-1-16,1-5 1 15,0 8 0-15,0-8 0 16,0 8-1-16,0-8 1 16,1 10 0-16,1-5 0 15,-1 1-1-15,0 0 1 16,-1 1 0-16,0-1 0 15,0 3 0-15,0-2 0 16,0-3 0-16,0 3 0 16,0-4 0-16,0-3 0 15,0 9 0-15,0-9 0 16,0 7 0-16,0-7 0 16,0 0 0-16,0 0 1 15,0 0 0-15,0 0 1 16,0 0-2-16,0 0 0 15,0 0-22-15,0 0 0 16,0 0-9-16,2-7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4:52.354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150 708 22 0,'0'0'0'15,"0"0"0"-15,0 0 0 16,8-2 0-16,2 1 0 16,10 1 0-16,3 0 0 15,7 1 0-15,-5-1 0 16,0 0 0-16,-4 0 0 0,-1-1 0 16,-5 1 0-16,1 1 0 15,-5-1 0-15,-4 3 1 16,-1-3 0-16,-1 0 6 15,-5 0 0-15,0 0-6 16,-8 0 1-16,-5-4-1 16,-8 1 1-16,-1-1-2 15,-1-1 1-15,-2 3-1 16,1-1 1-16,-2-2 0 0,3 1 0 16,1 0 0-16,5-1 0 15,4 1 0-15,3 1 0 16,2 0 2-16,0 2 0 15,1 1-2-15,1-2 1 16,4 2-2-16,2 0 0 16,-5-3-1-16,5 3 1 15,0 0-1-15,0 0 0 16,0 0 0-16,0 0 1 16,0 0 0-16,0 0 0 15,0 9 0-15,5-3 0 16,1 1-1-16,0 0 1 15,1 1 0-15,0-1 0 16,-1-1 0-16,-6-6 0 16,7 8 1-16,-7-8 0 15,5 6 1-15,-5-6 1 0,0 0-1 16,0 0 0-16,0 0-1 16,0 0 1-16,-10-3-1 15,2 0 0-15,0 0-1 16,-2-1 1-16,-3-2-1 15,5 2 1-15,1 0-1 16,1 1 1-16,2 3-1 16,4 0 0-16,-7-5-3 15,7 5 1-15,0 0 1 0,0 0 0 16,0 0 0-16,7 0 1 16,3 0 0-16,5-1 0 15,5-1 0-15,1-2 0 16,10-2 0-16,-5-2 1 15,3-2 0-15,-3-2 0 16,-2 1-1-16,1-2 1 16,-4 1-1-16,1-2 0 15,-6 2 0-15,0 2 1 16,-3 0-1-16,-2 0 1 16,-2 1-1-16,1-1 1 15,-1-1-1-15,-1-1 1 16,1-1 0-16,4 0 0 15,-1 0-1-15,1 0 1 16,-3 0 0-16,0-1 0 16,-2-1-1-16,3 2 1 15,0 2-1-15,-1-2 1 16,0-2-1-16,-2 4 1 0,-1 2-1 16,-1 1 0-16,-2 2 0 15,3-1 0-15,0 1 0 16,-1 2 0-16,-2 1 0 15,4-3 0-15,-5 4 0 16,-3 2 0-16,10-7 0 16,-10 7 0-16,7-4 0 15,-7 4 0-15,7-7 0 16,-7 7 1-16,0 0-1 0,0 0 1 16,4-7-1-16,-4 7 1 15,8-11 0-15,-3 4 0 16,-2-3 0-16,0 0 0 15,-1-1 0-15,-4-1 1 16,-1-4-1-16,0 3 1 16,-1 2-1-16,1-2 0 15,-3 3-1-15,-1-1 1 16,0 3-1-16,3 1 1 16,-1 1-1-16,5 6 1 15,-8-9-1-15,8 9 0 16,0 0 0-16,0 0 0 15,0 0 0-15,0 0 0 16,-2-6 1-16,2 6 0 16,0 0-1-16,0 0 1 15,0 0 0-15,0 0 0 16,0 0-1-16,0 0 0 16,0 0 0-16,0 0 1 15,0 0-1-15,0 0 0 16,-6-5 0-16,6 5 0 0,-2-6 0 15,2 6 0-15,-5-6 0 16,5 6 0-16,0 0-1 16,0 0 1-16,0 0-2 15,0 0 1-15,0 0-1 16,0 0 0-16,0 0 1 0,0 0 0 16,13 12 0-16,-1 1 0 15,5 5 1-15,0-2 0 16,2 3-1-16,-6-6 1 15,2 3 0-15,-2-6 0 16,0 1 0-16,-5 0 0 16,2-1 0-16,-2-2 0 15,-4-1 0-15,2 2 0 16,-2-3 0-16,-1 0 0 16,4-2 0-16,-1 0 0 15,-2 2 0-15,-4-6 0 16,7 6 0-16,-7-6 0 15,8 3 0-15,-8-3 0 16,7 3 0-16,-7-3 0 16,9 4 0-16,-4-3 0 15,3 2 0-15,2-1 0 16,0-2 0-16,3 0 0 16,1-2 0-16,1 2 0 0,0-3 0 15,1 2 0-15,2-1 0 16,-1 1 0-16,0-2 0 15,1 2 0-15,-1-1 0 16,-3 2 0-16,4 0 0 16,-1 0 0-16,2-1 0 15,0-1 1-15,-1 1 0 16,-3-5 0-16,2 2-1 16,-7-2 1-16,0 0-1 0,2 1 1 15,-3-3-1-15,2 1 1 16,4 1-1-16,-1-2 0 15,-4-1 0-15,3-1 1 16,-3 0-1-16,-1 1 1 16,-1 2-1-16,0 1 1 15,-4 2 0-15,-4 4 1 16,7-7 0-16,-7 7 1 16,6-7-2-16,-5 1 0 15,-1-1-1-15,3-2 1 16,-3 0-1-16,0-1 1 15,0-1-1-15,3 1 0 16,-1 1 0-16,-1 2 1 16,1 0-1-16,-2 1 1 15,2 1-1-15,-2 5 1 16,2-5-1-16,-2 5 0 16,0 0 0-16,0 0 0 15,0 0 0-15,0 0 0 16,0 0-1-16,0 0 1 0,0 0-1 15,0 0 0-15,0 0 0 16,0 0 1-16,0 0-1 16,0 0 1-16,0 0-1 15,0 0 1-15,0 0 0 16,0 0 0-16,-7 7 0 16,-1 2 0-16,1 3 0 0,0 1 0 15,3 2 0-15,-4-1 0 16,3 2-1-16,-3-3 1 15,6 0 0-15,-3-3 0 16,5 0-1-16,0 0 1 16,0 0 0-16,3 1 0 15,-1-3 0-15,0 1 0 16,1-2 0-16,-1 2 0 16,1-1 0-16,1 1 0 15,2 0 0-15,-2-4 0 16,3 1 0-16,1 0 0 15,-3-2 0-15,5 1 0 16,-2 0 0-16,2 0 0 16,-3 0 0-16,0 0 0 15,0-1 0-15,4 0 0 16,-1 2 0-16,1 1 0 16,2 1 0-16,2-1 0 15,-1 3 0-15,1-4 0 16,2 2 0-16,-1 1 0 0,1 0 0 15,-5 1 0-15,2-3 0 16,-1 0 0-16,-1 2 0 16,2-2 0-16,-1 0-1 15,0 0 1-15,-1 1 0 16,1-1 0-16,-5 1 0 16,2 0 0-16,-2 0 0 0,-1-1 0 15,6 2 0-15,-6-2 0 16,0-1 0-1,0 0 0-15,-1 0 0 0,-6-6 0 16,7 8 0-16,-7-8 0 16,5 7 0-16,-5-7 0 15,4 6 0-15,-4-6 0 16,0 0 0-16,0 0 0 16,0 0 0-16,0 0 0 15,0 0 0-15,0 0 0 16,0 0 0-16,0 0 0 15,0 0 0-15,0 0 0 16,0 0 0-16,0 0 0 16,0 0 0-16,0 0 0 15,6 7 0-15,-6-7 0 16,7 9 0-16,-7-9 0 16,7 7 0-16,-7-7 0 15,7 6 0-15,-7-6 0 16,6 4 0-16,-6-4 0 15,5 5 0-15,-5-5 0 16,7 5 0-16,-7-5 0 0,10 6 0 16,-10-6 0-16,4 3 0 15,-4-3 0-15,9 3 0 16,-9-3 0-16,0 0 0 16,0 0 0-16,0 0 0 15,0 0 0-15,0 0 0 16,0 0 0-16,4 6 0 0,-4-6 0 15,7 6 0-15,-7-6 0 16,5 5 0-16,-5-5 0 16,3 9 0-16,-3-9 0 15,0 10 0-15,0-10 0 16,3 12 0-16,-3-12 0 16,0 8 0-16,0-8 0 15,-3 9 0-15,3-9 1 16,0 9-1-16,0-9 0 15,-3 7 0-15,3-7 0 16,0 6 0-16,0-6 0 16,0 0 0-16,0 0 0 15,0 0 0-15,0 0 0 16,0 0 0-16,0 0 0 16,0 0 0-16,0 0 0 15,8-5 0-15,1-1 0 16,6-2 0-16,-2-5 0 15,4-5 0-15,-3 3 0 0,1-1 0 16,-2 1 0-16,-2 1 0 16,-1 1 0-16,0 1-1 15,1 2 1-15,-4 2-1 16,-3 1 1-16,2 2-1 16,-2-2 1-16,3 3 0 15,1 1 0-15,-1 0 0 16,-1 1 0-16,1 0-1 15,-1 0 1-15,-1 1 0 0,-5 1 0 16,6-2 0-16,-6 2 0 16,0 0 0-16,0 0 0 15,0 0 0-15,0 0 0 16,0 0 0-16,0 0 0 16,0 0 0-16,0 0 0 15,0 0 0-15,0 0 0 16,0 0 0-16,0 0 0 15,0 0 0-15,0 0 0 16,-7 5 0-16,7-5 0 16,-10 10 0-16,3 0 0 15,-1-3 0-15,1 2 0 16,0-1 0-16,0 2 0 16,-2 2 0-16,-2-1 0 15,0 2 0-15,0-1 0 16,-5 1 0-16,2 0 0 15,-4-5 0-15,4 3 0 0,2-3 0 16,-1 1 0-16,2 1 0 16,-5 0 0-16,1 0 0 15,4 0 0-15,-2-1 0 16,1 2 0-16,-1 1 0 16,2-2 0-16,1-1 0 15,2-2 0-15,0-3 0 16,3 2 0-16,1 0-1 0,-2 0 1 15,5 1-1-15,-2 0 1 16,0 2-1-16,3 1 1 16,0 0-1-16,0 3 1 15,0 1-1-15,3 3 1 16,0 2 0-16,-2 1 0 16,4 1 0-16,-2-1 0 15,4 0-1-15,-1 0 1 16,-2 0 0-16,3 0 0 15,-1-2 0-15,-2-1 0 16,1 2 0-16,-3-3 0 16,1-1 0-16,2-2 0 15,-2 0 0-15,-3-1 0 16,2-1 0-16,0-2 0 16,1-2 0-16,-3-1 0 15,3 0 0-15,-3-6 0 16,3 9 0-16,-3-9 0 15,0 7 0-15,0-7 1 0,-3 8-1 16,3-8 1-16,-3 10-1 16,0-4 1-16,-1 0 0 15,-4 0 0-15,3 1-1 16,-1-1 1-16,-3 1-1 16,2-1 1-16,-3 1-1 15,0 2 0-15,-5 1 0 16,4-2 0-16,-2 2 0 15,6-2 0-15,2-3 0 16,-1 1 0-16,5 0 0 0,1-6 0 16,-6 7 0-16,6-7 1 15,0 6-1-15,0-6 1 16,7 3-1-16,1-2 0 16,0-1 0-16,4 0 0 15,2 2 0-15,-1-2 0 16,2 0 0-16,-1-2 0 15,3 1 0-15,1-1 0 16,3 1 0-16,-3-1 0 16,-1 1 0-16,0 1 0 15,1 0 0-15,-4 1 1 16,3 1-1-16,-4-1 0 16,-5 2 0-16,-1-1 0 15,0-1 0-15,-1 0 0 16,-2-1 0-16,-4 0 0 15,7 2 0-15,-7-2 1 16,11 6-1-16,-11-6 0 16,4 7 0-16,-4-7 0 0,0 0 0 15,0 0 0-15,0 0 0 16,0 0 1-16,0 0-1 16,0 0 0-16,0 0 0 15,0 0 1-15,0 0-1 16,0 0 1-16,0 0-1 15,0 0 1-15,0 0-1 16,0 0 0-16,0 0 0 0,0 0 0 16,0 0 0-16,0 0 0 15,0 0 0-15,0 0 0 16,6 6 0-16,-6-6 0 16,4 7 0-16,-4-7 0 15,6 9 0-15,-6-9 0 16,7 8 0-16,-7-8 0 15,9 7 0-15,-9-7 0 16,8 8 0-16,-8-8 0 16,5 4 0-16,-5-4 0 15,7 1 0-15,-7-1 0 16,0 0 0-16,0 0 0 16,0 0 0-16,0 0 1 15,0 0 0-15,0 0 1 16,0 0-1-16,0 0 1 15,0 0-1-15,0 0 1 16,0 0-1-16,0 0 0 0,0 0-1 16,0 0 1-16,-7-3-1 15,2 2 0-15,0-2 0 16,-6-1 0-16,-3 0 0 16,-5 1 0-16,-4 0 0 15,3-2 0-15,-2 5 0 16,3-2 0-16,-1-3 0 15,3 4 0-15,3-1 0 16,-4 1 0-16,5 1 0 16,-4-2 0-16,2 2-1 15,-2 0 1-15,3 0-1 0,-4 0 1 16,1 2 0-16,0-1 0 16,-1 1-1-16,1 1 1 15,0 2-1-15,-2 1 1 16,5-1-1-16,-4 3 1 15,-2-1-1-15,6-2 1 16,1-1 0-16,-3 3 0 16,0 0 0-16,-1 1 0 15,2-3-1-15,-2 5 1 16,2 2-1-16,1 0 1 16,-2 1 0-16,2-2 0 15,-1 3 0-15,1-3 0 16,-4-1-1-16,7-2 1 15,-2-1 0-15,3 2 0 16,0 0-1-16,2-3 1 16,1 2 0-16,0-2 0 15,3-2 0-15,-2 4 0 0,3-6 0 16,3-2 0-16,-7 9 0 16,7-9 0-16,-7 7 0 15,7-7 0-15,0 0 0 16,0 0 0-16,0 0 0 15,0 0 0-15,0 0 0 16,0 0 0-16,0 0 0 16,0 0 0-16,0 0 0 0,0 0 0 15,0 0 0-15,0 0 0 16,-8 2 0-16,8-2 0 16,-4 5 0-16,4-5 0 15,0 0 0-15,0 0 0 16,0 0 0-16,0 0 0 15,-6 2 0-15,6-2 0 16,-7 3-1-16,7-3 0 16,-7 0-1-16,7 0 1 15,0 0-2-15,0 0 0 16,0 0 2-16,0 0 0 16,0 0 0-16,0 0 0 15,0 8-1-15,4-2 1 16,-2 3 0-16,2-3 0 15,3 4 0-15,0-2 1 16,6 5-1-16,-1-1 1 16,1-1 0-16,-2 1 0 15,2-2-1-15,-1 0 1 0,-2-1-1 16,3 1 1-16,-1 0 0 16,-2-1 0-16,1-2 0 15,-5 0 0-15,1-1-1 16,-2 0 1-16,3 1 0 15,-6-2 0-15,2 0 0 16,-4-5 0-16,3 10 0 16,-3-10 0-16,3 6 0 0,-3-6 0 15,0 0 0-15,0 0 0 16,0 0 0-16,0 0 0 16,0 5 0-16,0-5 0 15,4 8 0-15,-4-8 0 16,3 7 1-16,-3-7 0 15,0 0-1-15,0 0 1 16,0 0-1-16,0 0 0 16,0 0 0-16,0 0 0 15,0 0 0-15,0 0 0 16,0 0 0-16,0 0 0 16,0 0 0-16,0 0 0 15,0 0 0-15,0 0 0 16,0 0 0-16,0 0 0 15,0 0 0-15,0 0 0 16,0 0 0-16,-3-6 0 16,-1-3 0-16,1-2 0 15,0-5 0-15,-3-6 0 16,-2-4 0-16,3 5 0 0,1-1 0 16,-2 2 0-16,3 1 0 15,-1 3 0-15,1 5 0 16,2 1 0-16,-2 3 0 15,3-1 0-15,0 4 0 16,0 4 0-16,-3-7 0 16,3 7 0-16,0 0 0 15,0 0 0-15,0 0-1 0,0 0 1 16,0 0-1-16,0 0 0 16,0 0 0-16,0 0 1 15,0 0-1-15,0 0 1 16,0 0-1-16,0 0 1 15,0 0-1-15,0 0 1 16,0 0-1-16,0 0 1 16,3 6 0-16,1-1 0 15,-1 3 0-15,0 0 0 16,1 2 0-16,0 5 0 16,2 2 0-16,-3-1 0 15,-1 1 0-15,0-1 0 16,-2-2 0-16,0 1 0 15,0 1 0-15,0-3 0 16,-2-2 0-16,2 1 0 16,0-1 0-16,0 1 0 15,0-2 0-15,-2 0 0 16,2-1 0-16,-3-1 0 0,3 0 0 16,0-4 0-16,0 3 0 15,0-7 0-15,0 6 0 16,0-6 0-16,0 6 0 15,0-6 0-15,0 0 0 16,0 0 0-16,0 0 0 16,0 0 1-16,0 0 0 15,0 0 1-15,0 0-1 16,0 0 0-16,0 0 0 0,0 0 1 16,0 0-1-16,0 0 1 15,-7-3-1-15,1-3 0 16,-1-3-1-16,-2 1 1 15,-1-2-1-15,-3-1 1 16,2 3-1-16,-2-1 1 16,-2 1-1-16,4-1 1 15,-5 0-1-15,6 2 1 16,0 0-1-16,-5-3 0 16,1-2 0-16,-1 4 1 15,-2 0-1-15,3 0 0 16,-4 0 0-16,4 1 0 15,-6 0 0-15,8 3 0 16,-4-2 0-16,2 2 0 16,-4-2 0-16,4 3 0 15,1-3 0-15,-1 3 1 16,-4 0-1-16,4-1 0 0,2 3 0 16,-5-2 0-16,-3 0 0 15,1 0 0-15,0 2 0 16,3-2 0-16,0 0 0 15,2 0 1-15,2 0-1 16,-3 2 0-16,3-1 0 16,-1 2 0-16,-1 0 0 15,2 0 0-15,2 2 0 0,0 1 0 16,3-1 0-16,-1 1 0 16,1 2 0-16,0 0 0 15,-3 1 0-15,1 1 0 16,1 1 0-16,0-3 0 15,3 1 0-15,0 1 0 16,1 1 0-16,-2-1 0 16,5 3-1-16,-5 0 1 15,3 3-1-15,-1-2 1 16,1 1-1-16,0-1 1 16,1 2-1-16,0 0 1 15,-1-2 0-15,3-3 0 16,0 1 0-16,-3-5 0 15,1 3 0-15,2-7 0 16,-3 8 0-16,3-8 0 16,0 4 0-16,0-4 0 15,0 0 0-15,0 0 1 16,0 0 0-16,0 0 0 0,0 0-1 16,0 0 1-16,3-10 0 15,-1 1 0 1,1-1-1-16,0-7 0 0,-1-2 0 15,1 2 1-15,-1-1-1 16,-2 1 0-16,0 0 0 16,3 1 0-16,0 2 0 15,-2-2 0-15,2 1 0 16,-3 1 1-16,3-1-1 0,-3 1 1 16,0 0-1-16,0-1 0 15,-3 2 0-15,3 2 1 16,-3-1-1-16,3 2 1 15,-1 1-1-15,-1 2 1 16,-2 1-1-16,2-1 1 16,-1 0-1-16,1 0 1 15,-1 1-1-15,0-1 1 16,-2 0-1-16,1-1 1 16,1 3-1-16,3 5 1 15,-10-9-1-15,6 5 0 16,-2-1 0-16,-1 0 1 15,0 2-1-15,-4-3 1 16,0 2-1-16,-2-2 1 16,-2-3-1-16,1 1 0 15,-3-1 0-15,5 0 1 16,-1-1-1-16,-4 0 0 16,2 0 0-16,-5 1 0 15,1 1 0-15,2 1 0 16,1-1 0-16,2 1 0 0,4 0 0 15,-2-2 0-15,2-1 0 16,0 0 0-16,3 0 0 16,0 3 0-16,2 1 0 15,5 6 0-15,-8-9 0 16,8 9 0-16,-6-7 0 16,6 7 0-16,-3-6 0 0,3 6 0 15,0 0 0 1,0 0 0-16,0 0 0 0,0 0 0 15,-6-5 0-15,6 5 0 16,-4-8 0-16,4 8 0 16,-7-7 0-16,1 4 0 15,-3 2-1-15,-4 1 1 16,6 1 0-16,-5 1 0 16,-1 1 0-16,0 0 0 15,2-1 0-15,-2 1 0 16,-2 0 0-16,1 0 0 15,4-1 0-15,0-1 0 16,1 0 0-16,2 1 0 16,4-1 0-16,3-1 0 15,-9 2 0-15,9-2 0 16,-5 1 0-16,5-1 0 16,0 0 0-16,0 0 0 0,0 0-1 15,0 0 1 1,0 0-1-16,0 0 1 0,0 0-1 15,0 0 1-15,0 0 0 16,0 0 0-16,0 0 0 16,0 0 0-16,0 0 0 15,0 0 0-15,0 0 0 16,0 0 0-16,0 0 0 16,0 0 0-16,0 0 0 15,0 0 0-15,0 0 0 16,0 0 0-16,0 0 0 0,0 0 0 15,-11-3 0-15,6 2 0 16,-3-1 0-16,1 1 0 16,3 0 0-16,4 1 0 15,-7-3-1-15,7 3 1 16,-6-2-1-16,6 2 1 16,0 0-1-16,0 0 1 15,0 0-1-15,0 0 1 16,0 0-1-16,0 0 1 15,0 0-1-15,0 0 1 16,0 0 0-16,0 0 0 16,-7 0 0-16,7 0 0 15,0 0-1-15,0 0 1 16,0 0-1-16,0 0 1 16,0 0 0-16,0 0 0 15,0 0-1-15,0 0 1 16,0 0-1-16,0 0 1 0,-5 5 0 15,5-5 0-15,-5 8 0 16,5-8 0-16,-5 10-1 16,5-10 1-16,-3 7 0 15,3-7 0-15,0 8-1 16,0-8 1-16,0 5 0 16,0-5 0-16,0 0-1 15,0 0 1-15,0 0-1 0,0 0 1 16,0 0 0-16,0 0 0 15,0 0 0-15,0 0 0 16,8 2 0-16,-8-2 0 16,10 3-1-16,-3-3 1 15,3-2 0-15,2-1 0 16,-2-1 0-16,4-2 0 16,2-1 0-16,-2 0 0 15,4 0 0-15,-4 0 0 16,1-1 0-16,-2 1 0 15,-2 1 0-15,-1-1 0 16,0 0 0-16,2 0 0 16,-3-2 0-16,-5 2 0 15,3 0 0-15,0-1 0 16,-1 4 0-16,-3-2 0 16,-2 1 0-16,4-1 0 15,-2 2 0-15,2-2 1 16,0 0-1-16,-1-1 1 15,-1-2-1-15,3-1 1 0,-5-1-1 16,4-1 0-16,-3 0 0 16,1 1 0-16,-3-1 0 15,5 2 0-15,-2 2 0 16,-1-2 0-16,3-2 0 16,-1 0 0-16,-1 2 1 15,0-5 0-15,1-4-1 16,-1 0 0-16,-3 0 0 15,3-2 0-15,0-1 0 0,-2 0 0 16,2 1 0-16,0 1 0 16,0 1 0-16,-2 5 0 15,4 1 0-15,-2 0 0 16,-3 2 0-16,2 3 0 16,0 1 0-16,-2 1 0 15,0 2 0-15,-2-4 0 16,0 4 0-16,2-5 1 15,-3 2-1-15,-2-1 0 16,4-3 0-16,-5 3 0 16,3-1 0-16,-1 2 0 15,1 0 0-15,-4 0 0 16,2 1 0-16,-3 1 0 16,-1 1 0-16,1 3 0 15,-4-4 0-15,5 2 0 16,-3 1 0-16,2-3 0 15,-2 1 0-15,0 0 0 16,2-1 0-16,-3 1 0 0,-2 0 0 16,5-1 0-16,-2 1 0 15,0 0 0-15,-1 1 0 16,1-2 0-16,3 3 0 16,3-4 0-16,-2 0 0 15,2 2 0-15,-1-1 0 16,0 2 0-16,-3 2 0 0,8 1 0 15,-4-7 0-15,4 7 0 16,-6-6 0-16,6 6 0 16,-3-6-1-16,3 6 1 15,0 0-2-15,0 0 0 16,0 0-1-16,0 0 1 16,0 0 0-16,0 0 0 15,0 0 0-15,0 0 1 16,0 0 0-16,0 0 0 15,9 9 0-15,0-2 1 16,1 2-1-16,0-2 1 16,4 2-1-16,-1-4 1 15,-1 1 0-15,2-1 0 16,-1-1 0-16,0-3 0 16,-1 1 0-16,-5-1 0 15,3 2 0-15,-3-2 0 16,4-1 0-16,-4-1 0 15,4 0 0-15,-1-4 0 16,5 0 0-16,-5-1 0 16,4-1 0-16,-2-4 0 0,2 0 0 15,1-3 1-15,-1-2-1 16,1 1 0-16,-1-3 0 16,-4 0 1-16,3 2-1 15,-1 2 0-15,-2 2 0 16,3 1 0-16,-3 1 0 15,2 1 0-15,0-2 0 0,0 2 0 16,1 0 0-16,-1 1 0 16,-1 0 0-16,-1 0 0 15,3 1 0-15,-1-2 0 16,-2-1 0-16,0 3 0 16,-3 2 0-16,3-2 0 15,-2 0 0-15,-1 4 1 16,0-1-1-16,-7 4 1 15,9-6-1-15,-9 6 0 16,7-4 0-16,-7 4 0 16,7-6 0-16,-7 6 0 15,7-7 0-15,-7 7 0 16,10-9 0-16,-10 9 1 16,8-6-1-16,-8 6 1 15,7-6-1-15,-7 6 1 16,10-10-1-16,-6 3 0 15,1 0 0-15,0 3 1 16,0-4 0-16,-2 4 0 0,-2-2 0 16,2 2 0-16,-3-3 0 15,0-3 1-15,0 1-1 16,-4-1 0-16,-1-2-1 16,-3-3 1-16,0 2-1 15,-2-5 1-15,0 2-1 16,2 4 1-16,0 0-1 15,3 0 1-15,0 2-1 0,-1 2 0 16,1-1 0 0,-1 0 0-16,2 2 0 0,-2 1 0 15,3-1 0-15,-1-1 0 16,1 0 0-16,0 3 0 16,-2-1 0-16,5 6 1 15,-2-7-1-15,2 7 0 16,0 0 0-16,0 0 0 15,0 0 0-15,0 0 0 16,0 0-1-16,0 0 1 16,0 0-1-16,0 0 1 15,0 0-1-15,0 0 1 16,0 0 0-16,0 0 0 16,0 0-1-16,0 0 1 15,0 0-1-15,0 0 1 16,0 0-1-16,0 0 1 15,0 0-1-15,0 0 1 16,0 0 0-16,0 0 0 16,0 0-1-16,0 0 1 0,0 0 0 15,0 0 0-15,0 0 0 16,0 0 0-16,-5-6 0 16,5 6 0-16,0-6 0 15,0 6 0-15,0 0 0 16,0 0 0-16,0 0 0 15,0 0 0-15,0 0 0 16,0 0 0-16,0 0-1 16,0 0 1-16,0 0-1 0,0 0 0 15,0 0 0-15,0 0 1 16,0 0-1-16,0 0 0 16,0 0 0-16,0 0 0 15,7 4 0-15,1 4 1 16,-3-3-1-16,4 4 1 15,1 3-1-15,-3-2 1 16,-1 1 0-16,1 1 0 16,-4-5 0-16,2 3 0 15,0-3 0-15,-3 3 0 16,2 0 0-16,-1 1 0 16,-3-3 0-16,3-1 0 15,-3-1 0-15,0 1 0 16,0-2 0-16,0 0 0 15,-3 0 0-15,3-5 0 16,0 10 0-16,0-10 0 16,0 4 0-16,0-4 0 0,0 0 0 15,0 0 1-15,0 0-1 16,0 0 0-16,0 0 0 16,0 0 0-16,0 0-41 15,0 0 1-15,0 0 32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4:57.428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0 460 79 0,'3'4'0'0,"1"5"0"16,0 7 0-16,-1 4 0 15,0 6 0-15,-3 7 0 16,0 4 0-16,0 7-1 16,0 5 1-16,0 7 0 15,-3 0 0-15,2 5-1 16,1 5 1-16,1 4-1 0,2-18 1 16,4-11 0-16,1-8 0 15,-1-10 0-15,0-6 0 16,-4-5 0-16,1-2 0 15,-4-3 0-15,0-7 0 16,0-6 0-16,-4-11 1 16,1-9-1-16,-1-7 0 15,1-7 0-15,1-7 0 16,1-6 0-16,0-2 1 16,-2-4 0-16,3-9 1 15,0-11-1-15,0 16 1 16,3 8 0-16,-2 22 1 15,-1 17 0-15,0 3 1 16,1 9-4-16,-1 4 1 16,-1 10-1-16,0 10 0 15,-2 12 0-15,0 7 0 16,-2 10 0-16,5 2 0 16,0 10 0-16,5-8 0 15,2 5 0-15,2 3 0 0,-1 2 0 16,1-21 0-16,-5-12 0 15,1-7 0-15,0-8 0 16,-3-4 0-16,1-5 0 16,-3 0 0-16,3-4 1 15,-3-2 0-15,0 0 1 16,0 0 0-16,-3-10 0 0,3-4 0 16,-3-8 0-16,1-5 0 15,2-5-1-15,0-7 0 16,0-7 0-16,-2-3 1 15,2-4-1-15,-5 4 0 16,2-3-1-16,0-10 1 16,3-9-1-16,0 8 1 15,0 1-1-15,0 6 1 16,0 2-1-16,-1 17 1 16,2 10-1-16,-1 2 1 15,0 5-1-15,0 4 1 16,0 3-1-16,0 2 0 15,0 2 0-15,0 0 0 16,0 1 0-16,3-1 0 16,0-1 0-16,-1-2 0 15,3 1 0-15,-2 1 0 16,2 0 0-16,-1 1 0 16,2 2 0-16,-2 1 0 15,-1 2 0-15,-3 4 0 0,4-8 0 16,-4 8 0-16,6-5-1 15,-6 5 1-15,1-6-1 16,-1 6 1-16,6-6-1 16,-6 6 1-16,5-7-1 15,-5 7 1-15,5-7 0 16,-5 7 0-16,2-7 0 16,-2 7 0-16,0 0 0 15,0 0 0-15,7-6 0 16,-7 6 0-16,10-10 0 0,-4 1 0 15,1 3 0-15,-3-1 0 16,4 0 0-16,-3-2 0 16,-3 5 0-16,1-3 0 15,0 2 0-15,-3 5 0 16,4-7 0-16,-4 7 0 16,0 0 0-16,0 0 0 15,0 0 0-15,0 0 0 16,0 0 0-16,0 0 0 15,0 0 0-15,0 0 0 16,4-7 0-16,-4 7 0 16,10-4 0-16,-10 4 0 15,11-6 0-15,-11 6 0 16,10-2 0-16,-10 2 0 16,4 0 0-16,-4 0 0 15,0 0 0-15,0 0 0 0,0 0 0 16,0 0 0-16,0 0 0 15,0 0 0-15,7 0 0 16,-7 0 0-16,9 0 0 16,-5 2 0-16,3-2 0 15,1 1 0-15,-1 1 0 16,-1 1 0-16,-2-1 0 16,-4-2 0-16,10 6 0 0,-10-6 0 15,10 6 0-15,-3-5 0 16,-2 2 0-16,2 0 0 15,0 0 0-15,-7-3 0 16,10 12 0-16,-7-5 0 16,1 0 0-16,-1 0 0 15,2 0 0-15,-2 1 0 16,-1-3 0-16,1 3 0 16,-1-1 0-16,1 1 0 15,4 4 0-15,-4-2 0 16,4-1 0-16,-3-1 0 15,-1 0 0-15,0-1 0 16,-1-1 0-16,-2-1 0 16,2 3 0-16,-2-3 0 15,0 1 0-15,0 0 1 16,0 0-1-16,0 2 0 16,0-1 0-16,0 1 1 15,0 0-1-15,0 1 0 16,0 0 0-16,-2-1 0 0,2 2 0 15,-2-1 0-15,-1 1 0 16,3-1 0-16,0 2 0 16,-3 4 0-16,3-1 0 15,-1-1 1-15,-2-1-1 16,6-1 0-16,-3-1 0 16,0 8 0-16,0-1 0 15,0 2 0-15,-3 1 0 16,3-4 0-16,0-2 0 0,-3-1 0 15,3-3 0-15,-1 3 0 16,-2 1 0-16,0-1 0 16,0 2 0-16,2-2 0 15,-2-2 0-15,0 1 1 16,3 1-1-16,-2-2 0 16,-1 1 0-16,3 2 0 15,-2 1 0-15,-1-1 1 16,-2 1-1-16,1-1 0 15,1-1 0-15,0 1 0 16,-1-2 0-16,4 1 0 16,-3 1 0-16,3-1 1 15,-1 3-1-15,-1-3 0 16,1 4 0-16,-2-4 0 16,0-1 0-16,1 2 0 15,-3 2 0-15,3-1 0 16,-1-1 0-16,0 2 0 15,3 0 0-15,-2-2 0 0,0 1 0 16,-1-1 0-16,0 2 0 16,2-2 0-16,-2 2 0 15,0 3 0-15,2 4 0 16,-2 0 0-16,0 3 0 16,3-2 0-16,-3 4 0 15,3-2 0-15,0 0 0 16,-1-3 0-16,1 0 0 0,-3-2 0 15,3 1 0-15,-3 0 0 16,3-2 0-16,-2 0 0 16,2 0 0-16,-2 2 0 15,2-1 0-15,0 1 0 16,0 1 0-16,-3-1 0 16,0-2 0-16,-2-6 0 15,5-1 0-15,-2-4 0 16,0-2 0-16,2-1 0 15,0-2 0-15,0-4 0 16,-3 6 0-16,3-6 0 16,0 0-1-16,0 0 1 15,0 0 0-15,0 0 0 16,0 0 0-16,0 0 0 16,0 0 0-16,0 0 0 15,0 0 0-15,0 0 0 16,3-6 0-16,1-4 0 0,-1-6 0 15,0-5 0-15,2-5 0 16,-1-2 0-16,6 1 0 16,-3 0 0-16,6-1 0 15,-3 1 0-15,-1-1 0 16,1 0 0-16,0-1 0 16,0-3 0-16,-3-3 0 15,-2 2 0-15,-2 2 0 16,1 0 0-16,2 7 0 0,-2-1 0 15,-1 4 0-15,0-1 1 16,1 3-1-16,-4-2 0 16,3-1 0-16,-1-2 0 15,-2 2 0-15,2-4 0 16,-2-1 0-16,0 2 0 16,0 3 0-16,0 4 0 15,3 2 0-15,-3 0 0 16,0 0 0-16,0 0 0 15,0 2 0-15,0-2 0 16,0-1 0-16,0-1 0 16,0 0 0-16,0-1 0 15,3 0 0-15,-3-2 0 16,0-1 0-16,0-1 0 16,2 3 0-16,-2 1 0 15,-2 0 0-15,-1 2 0 16,3 1 0-16,-3 2 0 15,3 1 0-15,0 4 0 16,0 3-1-16,0 6 1 0,-2-7-2 16,2 7 1-16,0 0-1 15,0 0 1-15,0 13 0 16,0 0 1-16,0 6-1 16,0 1 0-16,-2 3 0 15,2 3 1-15,0 3-1 16,0 0 1-16,0-1 0 0,0 1 0 15,0 3 0-15,-3 4 0 16,0 2 0-16,2 0 0 16,-5 3 0-16,2-1 0 15,-2 2-1-15,2-3 1 16,-1-2 0-16,0-1 0 16,-3-2 0-16,4-4 0 15,-2-3 0-15,2-2 0 16,1-2 0-16,-1 1 0 15,-2 4 0-15,2-5 0 16,1-2-1-16,-2 4 1 16,5-1 0-16,-3-3 0 15,3-6 0-15,0-2 0 16,3-1 0-16,-3-2 0 16,3 0 0-16,-1 0 0 15,1 0 0-15,1 3 0 16,-1 2 0-16,1-1 0 15,-2 0 0-15,-1 4 0 0,-1 2 0 16,0-3 0-16,-1-1 0 16,-1 0 0-16,1 1 0 15,-2-4 0-15,3 0 0 16,3-1 0-16,-2 1 0 16,1-3 0-16,-2 0 0 15,1 0 0-15,2 1 0 16,1 2 0-16,-1 3 0 15,-3-1 0-15,4 1 0 0,-1-2 0 16,-3 0 0-16,3 1 0 16,-3-2 0-16,0 1 0 15,0 1 0-15,-3 2 0 16,3 2 0-16,-3-1 0 16,3 3 0-16,0-1 0 15,-4-2-1-15,4-2 1 16,-3 0-1-16,-1-1 1 15,-2 0-1-15,-1-3 1 16,3-2 0-16,1 0 0 16,-2-1 0-16,2-2 0 15,1-1 0-15,0 1 0 16,-1-1 0-16,-1 0 0 16,-2-2 0-16,-1-1 0 15,3 0 0-15,-2 0 0 16,2-2 0-16,4-1 0 15,-11 4 0-15,11-4 0 16,-4 6 0-16,4-6 0 0,0 0 0 16,0 0 0-16,0 0 0 15,0 0 0-15,0 0 0 16,0 0 0-16,-7 4 0 16,7-4 0-16,-9 9 0 15,9-9 0-15,-8 7 0 16,8-7 0-16,-8 6-1 15,8-6 1-15,0 0-4 16,0 0 0-16,0 0-34 0,0 0 0 16,0 0 35-16,0 0 1 15,0 0-9-15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4:59.799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280 11 92 0,'-8'-1'0'16,"-2"-2"0"-16,3 0 0 15,-4 0 0-15,1 3 0 16,-1-1 0-16,-3 2 0 15,-3 5 0-15,-1 1 0 16,-2 5-1-16,3 4 1 16,-5 2 0-16,5 1 0 0,2 0 0 15,2-1 0-15,2 0 0 16,4-1 0-16,1-1 0 16,2 1 0-16,1-1 0 15,3 0 0-15,3-2 0 16,4 1 0-16,0-1 0 15,3 1 0-15,0-5 0 16,2 1 0-16,-2-5 0 16,-3 1 0-16,3-1 1 0,-3-3 1 15,1-2 0-15,-1-1 1 16,-1 0-2-16,4-7 1 16,1-3 0-16,-1 1 0 15,0-1-1-15,-2-4 1 16,-1-5-1-16,0 5 1 15,-1-1-1-15,-5 1 1 16,2 1-1-16,0-4 1 16,-3 2-1-16,0-2 0 15,0 0 0-15,0-1 0 16,-3 4-1-16,3-2 1 16,-4 4-1-16,1 4 1 15,-1-1 0-15,-2 1 0 16,-1 5-1-16,-3-3 0 15,-2 4 0-15,2 1 0 16,0 2 0-16,-2 7 0 16,-1 3-1-16,3-1 1 0,0 3-1 15,0 3 1-15,1 4-1 16,3-2 1-16,2-1-1 16,1 0 1-16,3 0-1 15,0 1 0-15,3 0 0 16,4 3 1-16,3 0-1 15,1-3 0-15,0-3 0 16,4-3 1-16,2 1-1 16,-1-4 1-16,0-4 0 15,1-2 0-15,3-4 0 0,2-4 0 16,-2 1 0-16,-3-3 0 16,-5-2 0-16,1-1 0 15,-2-1 0-15,-3-1 0 16,-3 2 0-16,0-3 0 15,2-1 0-15,-4 2 0 16,3-1 0-16,-5 0 0 16,2-1 0-16,-3-1 0 15,0-2 0-15,0 6 1 16,-3-2 0-16,-1 0 0 16,1-2 0-16,-7 4 0 15,-5-1-1-15,-3 2 1 16,-3 3-1-16,-3 1 0 15,-4 5 0-15,4 5 0 16,-4 2 0-16,4 4 0 16,-1 3-1-16,4 1 1 15,3 3-1-15,1-1 1 16,3-1-1-16,4 1 1 0,-1-3-1 16,4 2 0-16,7 0 0 15,0 1 0-15,7 0 0 16,4 4 0-16,6 1 0 15,0 0 1-15,3-3-1 16,-1 1 0-16,3-5 0 16,-2-1 1-16,2-3 0 15,4-2 0-15,-2-3 0 0,-2-3 0 16,-1-2 0-16,1-4 0 16,-5-5 0-16,-1-1 0 15,-1-2 0-15,-4-4 0 16,2 1 1-16,-1-4 0 15,-3-1 0-15,-2-1 0 16,-3 3 0-16,-4-2 0 16,0 1 0-16,-3 0 0 15,-4 0 0-15,-3-2 0 16,-5-4-1-16,1 7 1 16,1-1-1-16,-4 4 0 15,-6 2-1-15,2 3 1 16,1 3-1-16,-1 6 1 15,-4 2-1-15,0 9 0 16,-2 7 0-16,2 1 1 16,1 5-1-16,2 1 0 15,2 2 0-15,3 0 0 0,-1 2 0 16,4-2 0-16,7-2 0 16,-3 2 1-16,10 0-1 15,0-2 1-15,0-2-1 16,10 1 0-16,0-1 0 15,4-4 1-15,7-7 0 16,-3 2 0-16,0-5 0 16,6-2 0-16,1-3 0 15,-2-3 0-15,-2-3 0 16,1-3 1-16,3-1-1 0,-5-3 1 16,-3-3-1-16,-2 0 0 15,-2-3 0-15,-2-3 1 16,4-2-1-16,-10-2 0 15,0-2 0-15,-5-1 1 16,0 2-1-16,-5-4 1 16,2 1-1-16,-2 0 0 15,-7 5 0-15,5 0 1 16,-6 4-1-16,-2 2 1 16,-6 0-1-16,6 6 0 15,-2 4 0-15,4 0 0 16,-1 6 0-16,-1 3 0 15,1 1-1-15,-2 11 1 16,1 2-1-16,4 5 0 16,-2 5 0-16,3 1 0 15,3 6 0-15,4-4 0 16,3 1 0-16,5-4 1 16,3-2-2-16,-1-1 1 0,3 1 0 15,4-5 0-15,1 0 0 16,2-6 1-16,8 1 0 15,-2-9 0-15,3-2 0 16,-3-4 0-16,-1-7 0 16,-5-3 0-16,0-5 0 15,-5-4 0-15,1-4 0 16,-3-4 0-16,-1-5 0 0,-4 3 0 16,0-2 0-16,-5 3 1 15,0 2 0-15,-5 2 0 16,-2 1 0-16,-3 3 1 15,0 2-3-15,-7 4 1 16,-1 2-6-16,1 7 1 16,-2 5-30-16,5 4 1 15,-2 2 22-15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5:14.213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83 327 37 0,'0'0'0'0,"0"0"0"16,0 0 0-16,0 0 0 16,0 0 0-16,0 0 0 15,0 0 0-15,0 0 0 16,0 0 0-16,-4 9 0 16,1-4 0-16,0 4 0 15,-1-2 0-15,1 0 0 16,1-1 0-16,0-1 0 0,2-5 0 15,-3 8 1-15,3-8 0 16,-2 7 0-16,2-7 0 16,-6 8-1-16,6-8 1 15,0 0-1-15,0 0 1 16,0 0 0-16,0 0 0 16,0 0 0-16,0 0 0 15,0 0 1-15,0 0 1 16,0 0-2-16,0 0 1 15,6-13-1-15,-1 1 0 16,2-2 0-16,0 1 1 16,3-2-2-16,-3 1 1 15,3 1-1-15,-2 0 0 16,3 0 0-16,-1 0 1 16,3-1-1-16,-1 1 0 15,1 1 0-15,-2 1 0 16,5 0 0-16,-7 3 0 15,1 1 0-15,-3 1 0 0,2 3 0 16,-5 0 0-16,3 2 0 16,-7 1 1-16,8-3-1 15,-8 3 0-15,7 0 0 16,-7 0 0-16,7-2 0 16,-7 2 0-16,7-3 0 15,-7 3 0-15,10-4 0 16,-10 4 0-16,8-4 0 0,-8 4 0 15,10-5 0-15,-10 5 0 16,0 0 0-16,0 0 0 16,7-1 0-16,-7 1 0 15,7-3 0-15,-7 3 1 16,6-3 1-16,-6 3 0 16,0 0 1-16,0 0 1 15,0 0-4-15,0 0 1 16,0 0-1-16,0 0 0 15,0 0 0-15,0 0 0 16,0 0 0-16,0 0 0 16,-6 5 0-16,-1 0 0 15,-3 4 0-15,-2 1 0 16,-2 2 0-16,-1 2 0 16,-5 2 0-16,3-3 0 15,5 0 0-15,-1 0 0 16,0-2 0-16,2-1 0 0,1-1 0 15,3 0 0-15,2 1 0 16,-2-2 0-16,1 3 0 16,-1-3 0-16,1 2 0 15,-1-3 0-15,3 1 0 16,1-4 0-16,1 3 0 16,-1 2 0-16,1 1 0 15,0 0 0-15,1 0 0 16,-4-1 0-16,5-1 0 0,-3-2 0 15,3 1 0-15,0-1 0 16,0-2-1-16,0-4 1 16,-1 11 0-16,-2-6 0 15,3 4 0-15,0-5 0 16,0 2 0-16,0-6 0 16,-3 7 0-16,3-7 0 15,0 0 0-15,0 0 0 16,0 0 0-16,0 0 0 15,0 0 0-15,0 0 1 16,0 0 0-16,0 0 1 16,0 0 1-16,0 0 0 15,0 0-3-15,0 0 1 16,0-7-1-16,0 0 0 16,0-2 0-16,0-4 0 15,3-7 0-15,-3 4 0 16,4 3 0-16,-1-7 0 15,2-2 0-15,-2 4 0 0,2 2 0 16,0-1 0-16,5-2 0 16,-6 3 0-16,3 3 0 15,-4 1 0-15,3 4 0 16,-2-1 0-16,-1 3 0 16,-1-1 1-16,1 0-1 15,1 0 1-15,-4 1-1 16,0 6 0-16,3-9 0 15,-3 9 0-15,4-7 0 0,-2 1 0 16,-2 1 0-16,0-1 0 16,1 2 0-16,-1 4 1 15,0-8-1-15,0 8 1 16,0 0 0-16,0 0 0 16,0 0-1-16,0 0 1 15,0-7-1-15,0 7 1 16,0-7-1-16,0 7 1 15,0-6-1-15,0 6 1 16,0 0-1-16,0 0 1 16,0 0-1-16,0 0 0 15,-1-7 0-15,1 7 1 16,-3-10-1-16,0 4 1 16,3 2-1-16,-3-2 1 15,1 0-1-15,2 6 1 16,-5-8-1-16,5 8 1 15,-8-5-1-15,8 5 0 16,0 0 0-16,0 0 0 16,-4-6 0-16,4 6 1 0,-7-5-1 15,7 5 0-15,-9-7 0 16,9 7 0-16,-7-8 0 16,7 8 0-16,-4-8 0 15,4 8 0-15,-3-8 0 16,3 8 0-16,0 0 0 15,0 0 0-15,0 0 0 16,0 0 0-16,0 0-1 0,0 0 1 16,0 0-2-16,0 0 0 15,0 0-2-15,0 0 1 16,0 0 0-16,0 0 0 16,0 0 1-16,0 0 1 15,0 0 0-15,0 0 1 16,7-1-1-16,0 2 0 15,3 2 0-15,0 2 1 16,1-2-1-16,2 1 1 16,1 0-1-16,-2-1 1 15,3-1-1-15,-3-1 1 16,5 0 0-16,-7-1 0 16,0 0 0-16,-1 0 0 15,1 0 0-15,-3 0 0 16,-1 2 0-16,-1 1 0 15,2 1 0-15,0-3 0 16,-4 1 0-16,-3-2 0 0,7-2 0 16,-7 2 0-16,7-2 0 15,-7 2 0-15,8-3 0 16,-8 3 0-16,10-3 0 16,-10 3 0-16,10-2 0 15,-10 2 0-15,11-2 0 16,-11 2 0-16,10-5 0 15,-10 5 1-15,11-4-1 16,-11 4 1-16,5-4-1 0,-5 4 0 16,8-3 0-16,-8 3 1 15,8-2-1-15,-8 2 1 16,7-1 0-16,-7 1 0 16,6-3-1-16,-6 3 1 15,0 0-1-15,0 0 1 16,0 0-1-16,0 0 1 15,0 0-1-15,0 0 0 16,4-7 0-16,4 2 0 16,-1 0 0-16,-1-1 0 15,1 1 0-15,0 0 0 16,-1 0 0-16,-6 5 0 16,7-5 0-16,-7 5 0 15,0 0 0-15,0 0 0 16,0 0 0-16,0 0 0 15,0 0-2-15,0 0 1 16,0 0 0-16,0 0 1 16,0 0 0-16,0 0 0 15,0 0-1-15,0 0 1 16,9-2 0-16,-3 1 0 0,1 1-1 16,0 0 1-16,0 0 0 15,3 1 0-15,-2 1 0 16,2 1 0-16,3-1-1 15,-2 1 1-15,1 0-1 16,-4 0 1-16,1 1 0 0,1-1 0 16,5 0 0-16,-5-1 0 15,0-1 0-15,-3 0 0 16,0 2 0-16,-7-3 0 16,7 5 0-16,-7-5 0 15,9 4 0-15,-9-4 0 16,7 4 0-16,-7-4 0 15,5 6 0-15,-5-6 0 16,7 6 0-16,-7-6 0 16,0 0 0-16,0 0 0 15,3 6 0-15,-3-6 0 16,7 10 0-16,-7-10 0 16,7 8 0-16,-2 0 0 15,-3-3 0-15,6 3 0 16,-5-1 0-16,1 1 0 15,-1 2 0-15,0-4 0 16,1 0 0-16,-4-6 0 16,3 9 0-16,-3-9 0 15,0 0 0-15,0 0 0 0,0 0 0 16,0 0 0-16,7 0 0 16,-7 0 0-16,7 0 0 15,-7 0 0-15,6 0 0 16,-6 0 0-16,0 0 0 15,0 0 0-15,0 0 0 16,0 0 0-16,0 0 0 16,0 0 0-16,0 0 0 15,0 0 0-15,0 0 0 16,0 0 0-16,0 0 0 0,0 0 0 16,4 0 0-16,-4 0 0 15,11 0 0-15,-11 0 0 16,10 0 0-16,-10 0 0 15,8 0 0-15,-8 0 0 16,10-2 0-16,-2 2 1 16,-1-4-1-16,3 0 0 15,-3-4 0-15,3 4 0 16,-3-5 0-16,-1 4 0 16,-1 0 0-16,-5 5 0 15,7-8 0-15,-7 8 0 16,0 0 0-16,0 0 0 15,0 0 0-15,0 0 0 16,3-8 0-16,-3 8 0 16,4-7 0-16,-4 7 0 15,7-4 0-15,-7 4 0 16,6-2 0-16,-6 2 0 16,0 0 0-16,0 0 0 0,0 0 0 15,0 0 0-15,0 0-1 16,0 0 1-16,0 0-2 15,0 0 1-15,0 0-1 16,0 0 1-16,0 0 1 16,0 0 0-16,0 0-1 15,0 0 0-15,0 0 1 0,0 0 0 16,0 0 0-16,0 0 0 16,0 0 0-16,0 0 0 15,-3 9-1-15,3-5 1 16,-3 5-1-16,3 0 1 15,-4 1 0-15,1 0 0 16,-1 0 0-16,-2-1 0 16,4-1-1-16,0 1 1 15,-1 0-1-15,-2-4 0 16,5 3 1-16,0-8 0 16,-3 8-1-16,3-8 1 15,-1 9 0-15,-2-3 0 16,3-1-1-16,-3 1 1 15,0 0-1-15,3-6 1 16,-1 9 0-16,1-9 0 16,-3 7 0-16,3-7 0 15,0 10 0-15,0-3 0 0,0 0-1 16,0 1 1-16,0-1 0 16,-3 0 0-16,3-1-1 15,0-1 1-15,3 0 0 16,-3-5 0-16,3 10-1 15,-3-10 1-15,1 9 0 16,-1-9 0-16,6 7-1 16,-6-7 1-16,7 8-1 15,-7-8 1-15,5 10 0 16,-2-4 0-16,-3 1 0 0,2 2 0 16,0 1-2-16,1-1 1 15,0-2 0-15,1 0 0 16,-4 0 0-16,3 1 1 15,-3 0-1-15,0 2 1 16,0 2 0-16,0-1 0 16,0 2-1-16,0-3 1 15,0-1 0-15,-3 0 0 16,3-2 0-16,-1 0 0 16,-2 2 0-16,3-2 0 15,-3 0 0-15,3 0 0 16,-3 2 0-16,-1 0 0 15,1 1 0-15,-2-1 0 16,2-1 0-16,-1 1 0 16,-2 1 0-16,2-1 0 15,0-1 0-15,1 1 0 16,0-2 0-16,0 0 0 16,2-1 0-16,-2 0 0 0,0 1 0 15,1 0 0-15,-1 2 0 16,1-1 0-16,-3 1 0 15,2 1 0-15,2 0 0 16,-2-1 0-16,-3-2 0 16,5 0 0-16,-2-1-1 15,0 0 0-15,3 0-1 0,-1-1 1 16,1 0-1-16,0-5 1 16,0 10 0-16,0-10 0 15,0 9 0-15,0-9 1 16,-3 5 0-16,3-5 0 15,0 0 0-15,0 0 0 16,0 0 0-16,0 0 0 16,0 0 0-16,0 0 0 15,0 0 0-15,0 0 0 16,0 0 0-16,0 0 0 16,0 0-1-16,0 0 1 15,0 0-2-15,0 0 1 16,0 0 0-16,0 0 1 15,0 0-1-15,0 0 0 16,0 0 0-16,0 0 1 16,7-10 0-16,0-1 0 15,0-5 0-15,1 1 0 16,-1 0 0-16,1-1 1 16,-3 1 0-16,2 2 0 0,-3 0-1 15,2 3 0-15,-2 2 0 16,-1 0 1-16,0 4-1 15,-1-2 1-15,1 1-1 16,-3-1 0-16,4 1 0 16,-4 5 0-16,6-8 0 15,-6 8 0-15,10-7 0 16,-10 7 0-16,7-11 0 16,-4 6 0-16,-2 0 0 0,-1 5 0 15,3-7 0-15,-3 7 1 16,0 0-1-16,0 0 0 15,0 0 3-15,0 0 0 16,0 0 0-16,0 0 1 16,0 0-3-16,0 0 0 15,0 0-1-15,0 0 0 16,0 0 0-16,0 0 1 16,0 0-1-16,0 0 0 15,0 0 0-15,0 0 0 16,0 0 0-16,0 0 0 15,0 0 0-15,0 0 0 16,-6 2 0-16,-1 1 0 16,3 2-1-16,-3 2 1 15,-1 2 0-15,1 0 0 16,0-1 0-16,-2 1 0 16,5-2-1-16,-3 0 1 15,2 2 0-15,0-2 0 0,0 2-1 16,0-2 1-16,0 2 0 15,0-2 0-15,-3 2 0 16,4-2 0-16,-3-1 0 16,1-1 0-16,2 1 0 15,4-6 0-15,-8 9 0 16,8-9 0-16,-5 7 0 0,5-7 1 16,-8 6-1-16,8-6 1 15,-7 4 0-15,7-4 0 16,0 0 0-16,0 0 0 15,0 0 0-15,0 0 0 16,0 0-1-16,0 0 0 16,-7 6 0-16,7-6 0 15,-10 9 0-15,10-9 1 16,-7 10-1-16,-1-6 0 16,4 2 0-16,4-6 0 15,-7 7 0-15,7-7 1 16,-3 6-1-16,3-6 1 15,0 0-1-15,0 0 0 16,0 0 0-16,0 0 0 16,-10 10 0-16,6-4 0 15,-2 1 0-15,1-1 0 16,1-1 0-16,-5 3 0 16,2-1 0-16,0 0 0 0,0 0 0 15,2-1 0-15,0 0 0 16,-3-2 0-16,4 0 0 15,-2 1 0-15,-1-2 1 16,3-1 1-16,1 0-2 16,3-2 0-16,-10 6 0 15,10-6 0-15,-7 7 0 16,7-7 0-16,-10 7 0 16,10-7 0-16,-8 6 0 15,8-6 0-15,-7 6 0 0,7-6 0 16,-7 4 0-16,7-4 0 15,-7 6 0-15,7-6 0 16,-8 4 0-16,8-4 0 16,-7 4 0-16,7-4 0 15,-7 6 0-15,7-6 0 16,-6 6 1-16,6-6 0 16,0 0-1-16,0 0 1 15,0 0-1-15,0 0 0 16,0 0-1-16,0 0 1 15,0 0-1-15,0 0 1 16,0 0 0-16,0 0 0 16,6-7-1-16,-2 2 0 15,4 0 0-15,-1-1 1 16,3 0 0-16,0-3 0 16,4 1-1-16,1-1 1 15,1 2 0-15,-2-3 0 16,5-2 0-16,-6 1 0 0,-2-2 0 15,0 3 0-15,-6 2 0 16,0 3 0-16,-2 2 0 16,-3 3 0-16,0 0 0 15,0 0 0-15,0 0 0 16,0 0 0-16,0 0 0 16,0 0 0-16,0 0 0 15,0 0 1-15,0 0 1 0,0 0 0 16,0 0-1-16,0 0 0 15,-13 0 0-15,2 0 0 16,-6 0 1-16,3 0 0 16,-4 1-1-16,1-1 0 15,-2 2-1-15,2-2 1 16,0-2 0-16,4 2 0 16,1 0 0-16,5 0 0 15,0 0-1-15,-1 0 1 16,1 0-1-16,-1 0 0 15,3 2 0-15,-2-1 0 16,4 1 0-16,-4-1 1 16,0 2-1-16,2-2 1 15,0 1-1-15,-3 1 0 16,1 0 0-16,1-2 1 16,-1-1-1-16,0 0 0 15,0 0 1-15,0 0 0 0,-1 1-1 16,4 1 1-16,-2-1-1 15,6-1 1-15,-7 5-1 16,7-5 1-16,-7 2-1 16,7-2 1-16,-10-1 0 15,2 0 1-15,1 1-1 16,1-2 0-16,-1 1 0 16,0-1 1-16,0-1-1 15,-3 2 0-15,2 1-1 0,-2 0 1 16,-1 1-1-16,1-1 1 15,2 0-1-15,-3-1 1 16,-2-2-1-16,3 0 1 16,-2 0-1-16,-1 2 1 15,3-1 0-15,3 2 0 16,-3 2-1-16,3-2 1 16,-2 1-1-16,0-1 0 15,2-1 0-15,0 1 0 16,4 0 0-16,3 0 0 15,-7 1 0-15,7-1 0 16,-7 3 0-16,-1-3 0 16,4 2 0-16,-2-1 0 15,2-1 0-15,-2 3 0 16,2 1 0-16,-3-2 0 16,4 1 0-16,-5 2 0 15,4-2-1-15,4-3 1 16,-7 7-1-16,7-7 1 15,-6 9-1-15,6-9 1 0,-3 4-1 16,3-4 1-16,0 0-1 16,0 0 1-16,0 0-1 15,0 0 1-15,0 0 0 16,0 0 0-16,0 0 0 16,0 0 0-16,0 0 0 15,0 0 0-15,0 0 0 0,0 0 0 16,-4 6 0-16,4-6 0 15,-3 7 0-15,3-7 0 16,0 0 0-16,0 0 0 16,0 0 0-16,0 0 0 15,0 0 0-15,0 0 0 16,0 0 0-16,0 0 0 16,0 0 0-16,0 0 0 15,-9 8 0-15,4-3 0 16,2 1 0-16,3-6 0 15,-7 9 0-15,7-9 0 16,0 0 0-16,0 0 0 16,0 0 0-16,0 0 0 15,0 0-1-15,0 0 1 16,0 0-1-16,0 0 0 16,0 0-1-16,0 0 1 15,0 0 0-15,0 0 0 16,0 0 0-16,0 0 1 0,0 0-1 15,0 0 1-15,0 0-1 16,0 0 1-16,8-5-1 16,-1 3 1-16,2-3 0 15,0-1 0-15,-1 1 0 16,2-4 0-16,3 0-1 16,-4 1 1-16,0 1 0 15,-2-1 0-15,-3-2-1 16,4 3 1-16,-6 0 0 15,3 1 0-15,-2 0 0 0,-3 6 0 16,7-8 0-16,-7 8 0 16,4-6 0-16,-4 6 0 15,0 0 0-15,0 0 0 16,0 0 0-16,0 0 0 16,0 0 0-16,0 0 0 15,0 0 0-15,0 0 0 16,0 0 0-16,0 0 0 15,0 0 0-15,0 0 0 16,3-6 0-16,-3 6 0 16,0 0 0-16,0 0 0 15,0 0 0-15,0 0 0 16,0 0 0-16,0 0 1 16,0 0-1-16,0 0 1 15,0 0 0-15,0 0 0 16,0 0-1-16,0 0 1 15,6-6-1-15,-6 6 1 16,4-4 0-16,-4 4 0 16,0 0 0-16,0 0 0 0,0 0-1 15,0 0 1-15,0-6-1 16,0 6 1-16,-3-8-1 16,3 2 1-16,-4 0-1 15,1 0 1-15,2-1-1 16,-2 0 1-16,0 1-1 0,0 0 0 15,-1 1 0-15,1 0 0 16,-2-2 0-16,3 0 0 16,-1 0 0-16,-2-1 0 15,2 3 0-15,2-2 0 16,-2-1 0-16,0 3 0 16,-1-1 0-16,0 0 0 15,1 2 0-15,3 4 0 16,-6-9 0-16,6 9 0 15,-4-10 0-15,1 3 0 16,1 0 0-16,-1-1 0 16,0 3 0-16,3 5 0 15,-1-9 0-15,1 9 0 16,0 0 0-16,0 0 0 16,0 0 0-16,0 0 0 15,-6-7 0-15,3 1 0 16,-1-1 0-16,4-2 0 15,-3 0 0-15,2 1 0 0,-1 1-1 16,1 1 1-16,1 0 0 16,0 6 0-16,-3-7-1 15,3 7 1-15,-3-9-1 16,3 3 1-16,0-2-9 16,0 2 1-16,0 2-49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5:19.182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194 695 14 0,'0'0'0'15,"0"0"1"-15,6 3 0 16,-6-3 1-16,0 0 0 16,0 0 0-16,0 0-1 0,0 0 1 15,0 0-1-15,0 0 1 16,0 0-1-16,0 0 0 16,7 3 0-16,-7-3 1 15,7 4-1-15,-7-4 1 16,12 5-2-16,-12-5 1 15,6 3-1-15,-6-3 1 16,7 1-1-16,-7-1 1 16,0 0 0-16,0 0 0 15,0 0 0-15,0 0 0 16,7 0-1-16,0 1 1 16,-1 1-1-16,-6-2 1 15,9 3-1-15,-9-3 1 16,6 3-1-16,-6-3 1 15,4 1-1-15,-4-1 1 16,0 0-1-16,0 0 1 16,0 0-1-16,0 0 1 0,0 0-1 15,0 0 1 1,7 3-1-16,-7-3 1 0,10 7-1 16,-10-7 1-16,7 7-1 15,-7-7 1-15,6 5-1 16,-6-5 0-16,0 0 0 15,0 0 0-15,0 0 0 16,0 0 0-16,0 0 1 16,0 0 0-16,2 5 0 15,-2-5 0-15,7 11 0 16,-4-6 1-16,-3 3-1 0,3-1 0 16,-3 0 0-16,0-1 0 15,0-1-1-15,0 1 1 16,0 0-1-16,0 0 0 15,0-2 0-15,0-4 0 16,0 10 0-16,0-10 0 16,0 9 0-16,0-9 0 15,0 7 0-15,0-7 1 16,3 7-1-16,-3-7 1 16,0 7-1-16,0-7 1 15,-3 8-1-15,3-8 0 16,0 7 0-16,0-7 0 15,-3 7 0-15,3-7 1 16,-2 6-1-16,2-6 0 16,0 0 0-16,0 0 0 15,0 0 0-15,0 0 0 0,0 0 0 16,0 0 0-16,0 0 0 16,0 0 1-16,0 0-1 15,0 0 1-15,0 0-1 16,0 0 0-16,0 0 0 15,0 0 0-15,0 0 0 16,0 0 0-16,0 0 0 16,0 0 0-16,0 0 0 15,0 0 0-15,0 0 0 16,0 0 0-16,0 0 0 16,0 0 0-16,0 0 0 0,0 0 0 15,0 0-1-15,0 0 1 16,0 0 0-16,0 0 0 15,-1 6 0-15,1-6 0 16,0 8 0-16,0-8 0 16,-2 5 0-16,2-5 0 15,0 0 0-15,0 0 0 16,0 0 0-16,0 0 0 16,0 0 0-16,0 0 0 15,0 0 0-15,0 0 1 16,0 0-1-16,0 0 0 15,2-9 0-15,1-4 0 16,0-1 0-16,4-2 0 16,-3 0 0-16,-1 1 0 15,4 2 1-15,-4 2 0 16,2 2-1-16,-3 2 0 16,1 1 0-16,0-1 0 0,-1 1 0 15,1 1 0-15,1-1 0 16,-4 6 0-16,10-7 0 15,-10 7 0-15,10-6 0 16,-10 6 0-16,7-5-1 16,-7 5 1-16,8-4 0 15,-8 4 1-15,10-3-1 16,-10 3 0-16,10-1 0 16,-10 1 0-16,10-3 0 0,-3-1 0 15,2-1 0-15,-3 0 0 16,4-1 0-16,-3 0 0 15,3 0 0-15,-3 2 0 16,0 0 0-16,-2-1 0 16,2 1 0-16,0 1 0 15,-1 0 0-15,-6 3 1 16,7-6-1-16,0 4 1 16,1-1-1-16,-3 0 0 15,0 1 0-15,-5 2 0 16,7-1 0-16,-7 1 0 15,0 0 0-15,0 0 0 16,6-3 0-16,-6 3 0 16,7-3 0-16,-7 3 0 15,4-3 0-15,-4 3 0 16,7-1 0-16,-7 1 0 16,8 0 0-16,-8 0 1 15,7 1-1-15,-7-1 1 0,0 0 0 16,0 0 0-16,0 0 0 15,0 0 1-15,0 0 0 16,0 0 0-16,0 0 0 16,0 0 1-16,0 0 0 15,0 0 0-15,0 0-2 16,0 0 1-16,0 0-2 16,0 0 1-16,0 0-1 15,0 0 0-15,-9 2 0 0,3 1 0 16,-1-1 0-16,-3 3 0 15,0 1 0-15,-2 1 0 16,2 1 0-16,-4 1 0 16,1 0 0-16,1 1 0 15,-1 1 0-15,-1-2 0 16,4-3 0-16,3-2 0 16,2-1 0-16,0 0 0 15,0 0-1-15,-2 1 1 16,4 0 0-16,-4 1 0 15,3 0 0-15,-2 1 0 16,1 0 0-16,0 0 0 16,0-1-1-16,2 1 1 15,-4-1 0-15,3-1 0 16,-2 2 0-16,6-6 0 16,-7 10 0-16,7-10 0 15,-7 8 0-15,7-8 0 0,-3 8 0 16,3-8 0-16,-5 7-1 15,5-7 1-15,-7 7-1 16,7-7 1-16,-4 10 0 16,4-10 0-16,-3 10 0 15,3-10 0-15,-6 9-1 16,6-9 1-16,-4 6 0 16,4-6 0-16,-7 7 0 15,7-7 0-15,-3 11 0 0,3-11 0 16,-3 10-1-16,3-10 1 15,-2 9 0-15,2-9 0 16,-5 7 0-16,5-7 0 16,-2 6-1-16,2-6 1 15,0 0 0-15,0 0 0 16,0 0 0-16,0 0 0 16,0 0 0-16,0 0 0 15,0 0 0-15,0 0 0 16,0 0-1-16,0 0 1 15,0 0 0-15,0 0 0 16,0 0-1-16,0 0 1 16,0 0-1-16,0 0 1 15,0 0-1-15,0 0 1 16,0 0-1-16,0 0 0 16,0 0 0-16,0 0 0 15,0 0 0-15,0 0 1 0,0 0-1 16,0 0 1-16,0 0-1 15,0 0 1-15,0 0 0 16,0 0 0-16,0 0 0 16,0 0 0-16,0 0 0 15,0 0 0-15,0 0 0 16,0 0 1-16,0 0 0 16,0 0 0-16,2-9-1 15,1 2 1-15,1-3-1 0,-3-1 0 16,4-1 0-16,-1-1 0 15,3-1 0-15,-4-1 0 16,4 2 0-16,1 0 0 16,-1 2 0-16,1-1 0 15,1 1 0-15,0 1 0 16,-2 0 0-16,0-1 0 16,2 3 0-16,-3 1 0 15,1-1-1-15,-1 4 1 16,-2 1 0-16,-4 3 0 15,7-3 0-15,-7 3 0 16,10-3 0-16,-10 3 0 16,10-4-1-16,-5 1 1 15,2 2 0-15,3-2 0 16,0-1-1-16,-3 1 0 16,-2 0 1-16,2 0 0 15,3 0 0-15,0 0 0 16,-6-1 0-16,5 1 0 0,0 0 0 15,-2 0 0-15,2 2 0 16,-9 1 0-16,7-3 0 16,-7 3 0-16,4-2-1 15,-4 2 1-15,0 0 0 16,0 0 0-16,0 0 0 16,0 0 0-16,7 0-1 15,-7 0 1-15,13 2 0 0,-5 1 0 16,-1 1 0-16,-3-1 0 15,3 0 0-15,1-2 0 16,-5 1 0-16,-3-2 0 16,7 4 0-16,0 0 0 15,-1 2 0-15,1-2 0 16,0 1 0-16,0-1 0 16,1 2 0-16,-3-2 0 15,0 2 0-15,-5-6 0 16,7 7 0-16,-7-7 0 15,10 6 0-15,-10-6 0 16,10 7 0-16,-10-7 0 16,10 10 0-16,-10-10 0 15,9 9 0-15,-9-9 0 16,10 9 0-16,-10-9 0 16,6 5 1-16,-6-5 1 15,0 0 1-15,0 0 0 16,0 0 0-16,0 0 1 15,0 0-3-15,0 0 1 0,0 0-1 16,0 0 0-16,0 0 0 16,0 0 1-16,-10-8 0 15,2 0 0-15,-2 1-2 16,0 0 1-16,-1 1-1 16,-2 0 1-16,1 1-1 15,-1 0 1-15,-1 1-1 16,-4 0 0-16,5 1 0 0,2 0 0 15,1 2 0-15,0 1 0 16,-5 0 0-16,4 0 0 16,-2-2 0-16,-8 1 0 15,3 1 0-15,-3 0 1 16,3 1-1-16,-2 1 0 16,5 0 0-16,1 0 0 15,1-1 0-15,0 1 0 16,4-2 0-16,0 1 0 15,2 2 0-15,-2 0 0 16,2 1 0-16,-1 1 0 16,-1-1 0-16,-1-1 0 15,0 0 0-15,0 0 0 16,-1-2 0-16,4 0 0 16,0 2 0-16,3-1 1 15,-2-1-1-15,-1-1 1 16,2 0-1-16,5 0 0 15,-10 0 0-15,10 0 0 0,-4 2 0 16,4-2 1-16,0 0-1 16,0 0 1-16,0 0-1 15,0 0 1-15,-6 0-1 16,6 0 1-16,-7 0-1 16,7 0 1-16,-7-2 0 15,7 2 0-15,-10-1 0 16,10 1 0-16,-3 0-1 15,3 0 1-15,-9-3-1 0,9 3 1 16,-7-4-1-16,7 4 1 16,-9-6-1-16,2 3 1 15,0 0-1-15,-3 0 0 16,2 2 0-16,1-1 0 16,-3 1 0-16,1-1 1 15,1-1-1-15,-1 1 0 16,2-3 0-16,-2 1 0 15,5 0 0-15,4 4 0 16,-10-6 0-16,10 6 0 16,-7-4 0-16,2 2 0 15,0 1 0-15,-3-2 0 16,1-2 0-16,3 1 0 16,-2 1 0-16,6 3 1 15,-7-4-1-15,7 4 0 16,-7-2 0-16,7 2 0 15,0 0-1-15,0 0 1 0,0 0-7 16,0 0 1-16,0 0-29 16,0 0 1-16,0 0 26 15,0 0 0-15,0 0-13 16</inkml:trace>
  <inkml:trace contextRef="#ctx0" brushRef="#br0" timeOffset="1366">95 0 40 0,'0'0'1'0,"0"0"0"16,-2 11-1-16,2-11 0 15,0 7 0-15,0-7 0 16,-1 10-1-16,-2-4 1 16,0 1 0-16,2 1 0 15,-5 3 0-15,1-3 0 16,1 2 1-16,-2 0 0 15,-1 2 0-15,0-1 1 16,1 2-1-16,-1 0 0 16,3 2 0-16,-4-2 0 15,5 1 0-15,-1-1 0 16,-2 4 0-16,5-4 1 16,-2 2-1-16,0-2 0 15,3 4-1-15,-1-4 1 16,1-3 0-16,-2 0 1 15,1 0-2-15,1 3 0 16,0 3 0-16,0-3 0 0,0-1 0 16,0-2 0-16,0 0 0 15,0 0 0-15,1 0 0 16,1 0 0-16,-1-1 0 16,2 1 0-16,0 0 0 15,-2 2 0-15,5 0 0 16,-2 0 0-16,4-2 0 15,-1 0 0-15,2 0 0 16,-5-1 0-16,3 0 0 16,-3-1 0-16,2-3 0 0,-1 0 0 15,0 1 0-15,0 0 0 16,0 1 0-16,0-1 0 16,-1 1 0-16,-1 2 0 15,4 1 0-15,-3-2 0 16,2 1 0-16,-6-3 0 15,5-2 0-15,-5-4 0 16,2 6 0-16,-2-6 1 16,0 0-10-16,0 0 0 15,0 0-21-15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77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118 522 60 0,'-8'5'0'0,"1"0"-2"15,3 10 0-15,4 9 0 16,4 12 0-16,4 9 0 16,3 2 0-16,4 10 0 15,2 3 1-15,2 8 0 16,7 13 1-16,4 7-1 15,3-11 1-15,-1-6-2 0,-4-13 0 16,-4-14-1-16,-11-16 0 16,-4-15-2-16,-6-6 0 15,-1-7 4-15,-5-19 1 16,-6-13-1-16,2-18 1 16,-1-10-1-16,-6-29 1 15,-5-27-1-15,5-7 1 16,1-10 0-16,8 6 0 15,-1 0 0-15,5 15 0 16,2 2 0-16,5 21 0 16,-3 11 0-16,0 28 0 15,1 21-1-15,3 25 1 16,1 27-1-16,3 28 0 16,1 31 1-16,-1 7 0 15,0 17 0-15,-3 2 0 16,-4 5 0-16,1-7 0 15,-5-2 0-15,-4-7 0 0,-4-8 0 16,1-25 0-16,-3-22 1 16,1-11 1-16,6-17-2 15,3-14 1-15,-9-9-1 16,2-21 0-16,1-17 0 16,-5-23 0-16,-2-15 0 15,1-13 0-15,1-13 0 16,-1 10 0-16,4 0 0 15,1 6 0-15,2 2 0 0,1 21 0 16,-1 18 1-16,0 16 0 16,2 17-1-16,-2 15 0 15,0 12-1-15,-1 18 1 16,5 19 0-16,-6 7 0 16,3 11 0-16,3 21 0 15,2 18-1-15,1-15 1 16,2-4-1-16,-1-25 0 15,0-18 0-15,-1-13 0 16,0-16 1-16,0-2 0 16,-2-4 0-16,0-3 1 15,0 0 0-15,1-19 1 16,4-10-2-16,-3-12 1 16,0-12-1-16,-4 0 1 15,-1-7 0-15,-1 5 0 16,3 1 0-16,-1 11 0 15,0 11 0-15,-1 4 1 0,1 8-2 16,-3 6 0-16,-4 7 0 16,-3 16 0-16,-1 13-1 15,2 7 1-15,3 9-1 16,3 6 1-16,5 7 0 16,0-6 0-16,0-4 0 15,0-2 0-15,0-5 0 16,0-8 0-16,0-5 0 15,0-6 0-15,0-6 0 0,0-9 1 16,0 0-1-16,0-18 1 16,0-12-1-16,-4-11 0 15,3-14 0-15,-3 2 1 16,1-4-1-16,1 1 1 16,2-2-1-16,-2 10 1 15,-1 5-1-15,-1 11 1 16,-1 8-1-16,2 7 1 15,-1 5-1-15,-2 20 0 16,-3 16 0-16,-1 9 0 16,-4 13 0-16,4 3 0 15,1 6-1-15,3-2 1 16,4 0 0-16,-2-1 0 16,3-1-1-16,1-5 0 15,0-7 0-15,0-8 1 16,0-7-1-16,3-5 0 15,1-9 1-15,-3-3 0 16,1-4 0-16,5-11 1 16,1-13-1-16,3-6 1 15,-3-7-1-15,-3-9 1 0,-1-8-1 16,1 1 1-16,-5-3-1 16,2 0 1-16,-2 0-1 15,0 2 1-15,0-1-1 16,-4 10 1-16,1 4-1 15,-1 9 1-15,4 10-1 0,0 4 1 16,-1 6-1-16,1 23 0 16,-2 17 0-16,2 13 0 15,0 11 0-15,8 22 0 16,6 20 0-16,3 1 0 16,4 8-1-16,-1-2 1 15,2 2 0-15,-1-1 0 16,-6-6 0-16,1-7 0 15,1-8 0-15,-7-11 0 16,2-9 0-16,-3-18 0 16,-4-17 1-16,0-12 0 15,-5-12-1-15,0-5 0 16,-5-8 0-16,0-18 1 16,-2-15-1-16,-2-2 0 15,-1-1 1-15,0-4 0 16,-1 2 0-16,1 5 0 15,-3 5 1-15,-1 10 0 16,0 7-2-16,-5 17 0 16,-5 13-1-16,4 20 0 15,3 18 0-15,8 26 0 16,6 26 0-16,6 0 1 0,6 3-1 16,3-4 1-16,5-1-1 15,-5-17 1-15,0-14-1 16,-2-16 1-16,-3-18-1 15,-2-12 1-15,-2-15-1 16,-1 0 1-16,0-6 0 16,1-11 0-16,2-9 0 0,-5-18 0 15,-3-18 0-15,-6-25 1 16,-4-21-1-16,4 0 0 16,4-10 0-16,-5 12 0 15,-2 4 0-15,7 15 0 16,-2 13 0-16,2 21 0 15,3 21 0-15,0 11 1 16,2 14-2-16,0 20 1 16,-3 18-1-16,6 29 1 15,4 29 0-15,0-2 0 16,0 10 0-16,0-5 0 16,-6 0 0-16,1-10 0 15,-2-3 0-15,0-25 0 16,0-11 0-16,0-23 0 15,-2-15 0-15,1 0 1 16,1-8-1-16,-5-22 1 16,-4-16-1-16,0-19 0 15,-3-13 0-15,-1-35 0 16,-3-24 0-16,3 2 0 0,2-11 0 16,3 11 0-16,3 5 0 15,5 10 0-15,0 9 0 16,2 15 0-16,4 13 0 15,-2 23 0-15,-1 20 1 16,-1 8 0-16,-2 15-1 16,-4 17 0-16,-1 15-1 0,0 35 1 15,5 28-1-15,2 8 1 16,1 15-1-16,2-2 1 16,1 5-1-16,6-3 1 15,1-5 0-15,3-4 0 16,-1 0 0-16,-1-13 0 15,-2-7 0-15,-4-16 0 16,-1-10 0-16,2-17 0 16,-1-15 0-16,-3-9 0 15,-1-13 0-15,-3-10 0 16,-2-11 0-16,2-13 0 16,-1-18 0-16,2-26 1 15,0-25-1-15,-2 1 1 16,-2-6-1-16,-1 7 1 15,-4 3-1-15,5 8 0 16,0 9 0-16,1 21 0 16,1 13 0-16,-2 16 1 15,0 18-1-15,1 18 0 16,-1 18-1-16,7 36 1 16,2 31-1-16,1 5 1 0,1 9-1 15,0 0 1-15,3 5-1 16,-2-17 1-16,0-8 0 15,5-11 0-15,3-10-1 16,-1-14 1-16,0-15 0 16,-5-16 0-16,-7-12 0 15,3 1 0-15,-4-8 0 16,-4-3 0-16,10 0 1 0,-6-21 0 16,1-13 0-16,-2-14 1 15,0-12-1-15,-3-32 1 16,0-26-1-16,0 2 0 15,0-4 0-15,-8 16 0 16,3 10 1-16,-5 18 0 16,3 13 0-16,0 20 1 15,3 23-3-15,4 20 1 16,-10 14-2-16,7 34 1 16,1 25-1-16,0 14 1 15,1 16-1-15,2 8 1 16,1 9 0-16,3-11 0 15,0-3 0-15,-1-12 0 16,1-8 0-16,-5-23 0 16,3-15 0-16,-1-16 0 15,-4-18-1-15,2-2 0 16,0-10 1-16,4-18 0 16,3-16 0-16,-2-14 0 0,-2-16 0 15,2-32 0-15,7-20 0 16,-5 2 0-16,-2-7 0 15,2 9 1-15,0 2 0 16,-5 11 0-16,-6 11 0 16,-1 22 0-16,-2 17 2 15,-1 17 1-15,1 14-4 16,-5 13 1-16,-4 11-1 0,1 20 0 16,0 18-1-16,-6 31 1 15,1 24-1-15,2 12 0 16,8 13 0-16,0-11 1 15,3-6-1-15,5-11 1 16,4-8-1-16,2-11 0 16,-1-11-1-16,4-15 1 15,1-12-1-15,1-15 1 16,3-9 0-16,0-10 1 16,3-10 0-16,4-13 0 15,0-9 0-15,1-17 1 16,-1-14-1-16,2-19 1 15,-1-23-1-15,-3 9 1 16,-1 0 0-16,-9 7 0 16,-7 5 1-16,-7 6 0 15,-5 6-1-15,0 6 1 16,-4 6-1-16,8 21 1 16,1 13 0-16,0 4 0 15,2 6-2-15,-4 14 0 0,-4 12-1 16,1 14 1-16,0 14 0 15,5 3 0-15,0 10-1 16,2 14 1-16,2 10-1 16,-1-11 1-16,1 0-1 15,1-12 1-15,4-7-1 16,1-18 1-16,2-12-1 16,-1-1 0-16,3-9 0 0,-2-4 0 15,-2-3 0-15,6-10 0 16,1-7 1-16,-1-12 0 15,2-13 0-15,-2-11 0 16,1-14 2-16,-3-20 0 16,-3-17-2-16,-1 8 0 15,-3-1 0-15,-7 12 1 16,-3 4 0-16,-4 15 0 16,-3 8 0-16,3 17 0 15,2 20 0-15,-1 6 0 16,-4 8-1-16,1 16 0 15,1 17-1-15,-4 13 0 16,0 20-1-16,0 19 1 16,2 22-1-16,0-6 1 15,4 5-1-15,6-10 1 16,5-6 0-16,7-8 0 16,9-10-1-16,-4-10 1 15,0-10-1-15,1-16 1 0,-1-10 0 16,0-9 1-16,-1-8 0 15,4-7 0-15,4-7 0 16,2-8 0-16,2-11 3 16,-8-13 1-16,-1-7-4 15,-1-9 1-15,-4-7-1 16,-2-15 1-16,-2-12 0 16,-8 9 1-16,-4 1-1 15,-4 13 1-15,-1 7 0 0,-3 3 0 16,2 3-1-16,-3 15 1 15,5 11-1-15,-3 10 0 16,3 7-1-16,-8 10 0 16,-3 8 0-16,5 16 0 15,2 12-1-15,5 10 1 16,2 9-2-16,7 18 1 16,3 13 0-16,6-7 0 15,3-2 0-15,3-12 1 16,2-6-2-16,3-7 1 15,3-8 0-15,-4-6 0 16,-4-11 0-16,-2-3 1 16,0-8-1-16,2-8 1 15,0-3 0-15,0-8 0 16,2-7 0-16,-7-13 0 16,1-7 0-16,-4-10 1 0,-3-4 0 15,-1-4 1-15,0-3-1 16,-7-6 0-16,-3 1 0 15,-3-13 1-15,-6-6-2 16,2 13 1-16,0 6 0 16,-1 18 1-16,5 16-1 15,-1 5 1-15,0 7-2 16,-6 13 0-16,-1 13-1 16,8 14 1-16,1 17-1 15,7 11 1-15,3 8-2 0,5 20 1 16,11 13 0-16,5-12 0 15,8-1 0-15,-5-9 0 16,-5-9-1-16,4-13 1 16,-2-11 0-16,-2-15 0 15,-2-13 0-15,2-4 1 16,4-9 0-16,-1-4 0 16,4-13 0-16,-3-10 1 15,5-12-1-15,-8-14 1 16,-1-11 0-16,7-25 0 15,0-20-1-15,-8-1 1 16,-3-3 0-16,-7 6 0 16,0 5 0-16,-9-1 1 15,-7 6-1-15,-4 16 1 16,-6 6-1-16,4 22 1 16,1 18 1-16,1 10 0 15,-5 13-3-15,4 14 0 0,-2 17-1 16,3 16 0-16,4 18 0 15,-6 20 0-15,1 25 0 16,6-6 1-16,8 8-1 16,-1-9 1-16,0 2-1 15,2-18 1-15,2-7-1 16,0-20 1-16,1-8-1 16,2-18 1-16,-1-14-2 15,-4-1 1-15,1-9 0 0,3-7 1 16,3-11 0-16,-2-18 0 15,3-11 0-15,-2-32 0 16,0-23 0-16,-1-7 0 16,4-10 0-16,-4 0 0 15,-3-4 0-15,1 8 0 16,-1 4 0-16,-2 1 0 16,-2 1 0-16,2 9 0 15,0 7 0-15,-5 15 0 16,-2 12 1-16,2 22 0 15,3 19-1-15,-3 10 1 16,0 19-2-16,2 19 1 16,-7 17-2-16,1 28 1 15,0 23 0-15,6-5 0 16,3 8 0-16,0-15 1 16,2-10-1-16,-1-19 0 15,3-13 0-15,-1-12 0 16,-1-18 0-16,1-1 1 0,-1-4 0 15,7-8 0-15,1-7 0 16,0-18 0-16,4-13 3 16,0-14 1-16,-2-13-4 15,1-24 0-15,1-20 0 16,-4 4 0-16,-5 2 0 16,0 6 0-16,-3 3 0 15,-7 8 1-15,-5 11 0 16,-1 15 0-16,-2 13 0 0,4 20 0 15,1 15-1-15,-4 22 0 16,0 22-1-16,-2 31 0 16,-3 33 0-16,7 3 0 15,-1 14 0-15,5-7 1 16,0 1-2-16,5-13 1 16,1-7 0-16,7-6 0 15,5-10 0-15,-2-9 1 16,2-13-1-16,-4-18 0 15,-3-14 0-15,6-5 1 16,-3-6 0-16,8-9 0 16,2-8 3-16,0-13 0 15,-1-10-3-15,0-9 1 16,0-12-1-16,-3-22 1 16,3-21-1-16,-12 9 1 15,-5 0-1-15,-2 0 1 16,-3-3-1-16,-4 13 1 15,-3 9 0-15,-1 20 0 0,-1 16 0 16,6 15 1-16,-3 17-2 16,-2 12 0-16,-1 10 0 15,0 25 0-15,2 16-1 16,4 21 0-16,-1 22-1 16,4-6 1-16,10 4 0 15,-5-6 0-15,0-6-1 16,7-9 1-16,2-8-1 0,4-8 1 15,4-9 0-15,-3-22 0 16,0-15 0-16,-2-2 0 16,0-9 2-16,3-6 0 15,2-9-1-15,-5-14 1 16,-3-10-1-16,-1-10 1 16,1-9 0-16,-6-20 1 15,-5-15-1-15,-4 4 0 16,-5-3 0-16,1 4 0 15,-2-1-1-15,-3 11 0 16,-2 6 0-16,3 20 1 16,2 11 0-16,2 18 0 15,5 9-1-15,-6 22 0 16,3 9-1-16,-1 25 1 16,1 18-1-16,1 21 0 15,0 22 0-15,5-9 1 16,4 4-2-16,5-14 1 15,0-3 0-15,6-10 1 0,4-4-1 16,1-10 1-16,-5-9 0 16,1-12 0-16,0-11-1 15,-9-9 1-15,2-11 0 16,-1-3 0-16,-6-1 0 16,2-15 1-16,3-11-1 15,-1-12 1-15,-1-14-1 16,-5-3 1-16,-1-9-1 0,0-19 1 15,-1-15 0-15,-3 7 0 16,-5-4-1-16,-1 4 1 16,-3 0 0-16,-1 10 0 15,-3 7-1-15,4 12 0 16,-1 10 0-16,5 17 1 16,4 14-1-16,-1 1 1 15,-1 10-1-15,-4 2 0 16,-1 8 0-16,1-1 0 15,-1 6 0-15,1-3 0 16,0 5 0-16,4-1 0 16,0 0 0-16,-4 6 0 15,-1 4 0-15,3-4 0 16,1 2 0-16,-2 1 0 16,-1 2 0-16,2-1 0 15,-2-1-1-15,4 2 1 16,3-1-1-16,-1 2 1 15,1 2-1-15,4 2 1 0,-3 1-1 16,6-1 1-16,2 1-1 16,2-6 1-16,-1-2-1 15,2-4 1-15,0-3-1 16,0-3 1-16,-3-1 0 16,-2-8 0-16,7 7 0 15,-7-7 0-15,0 0 0 16,0 0 1-16,2-7-1 0,-2-3 1 15,0-4-1-15,-4-1 1 16,-3-1-1-16,2-6 1 16,-3-2-1-16,1-3 1 15,0-2-1-15,4 3 0 16,-3 2 0-16,3 0 0 16,1 2 0-16,1 5 0 15,1 0 0-15,0 0 0 16,0 0 0-16,0-2 0 15,1 2 0-15,1 0 0 16,1 3-1-16,-1 2 1 16,3 2-1-16,-3 1 0 15,3 2 0-15,2 2 1 16,-7 2-1-16,0 3 0 16,14-9 0-16,-9 6 1 15,2-1 0-15,-1-1 0 16,5 0-1-16,-4 0 1 15,1 0 0-15,-3 3 0 0,0-1-1 16,-5 3 1-16,9-4-1 16,-9 4 1-16,7-3-1 15,-7 3 1-15,8-4-1 16,-8 4 1-16,9-1-1 16,-9 1 1-16,14-4-1 15,-14 4 1-15,10-3 0 16,-10 3 0-16,10-4 0 15,-10 4 0-15,10-1-1 0,-10 1 0 16,12-2 1-16,-12 2 0 16,9 0 0-16,-4 0 0 15,5 0 0-15,-1 0 0 16,1 0 0-16,-1 3 0 16,1 4 0-16,-2 2 0 15,4 1 0-15,-1 5 0 16,-1 6 1-16,0 1 0 15,4 2-1-15,-2-3 0 16,0 1 0-16,0 0 0 16,1 0 1-16,-1 4 0 15,0 0-1-15,-1-1 0 16,-1 3 0-16,-2-4 0 16,-1 0 0-16,2 3 0 15,1 0 0-15,-1-1 0 16,-1 3 1-16,2 0 0 15,1 2-1-15,-6-4 0 16,-3 1 0-16,-1-1 1 0,1 0-1 16,-2 2 1-16,0 2 0 15,-2 0 0-15,1 1-1 16,-1 1 1-16,-2 3-1 16,1-2 1-16,1 4-1 15,-1-4 1-15,-1 4-1 16,-2-3 1-16,-5 1-1 15,3 2 1-15,3-4-1 16,-4-1 1-16,2-3-1 0,-1 3 1 16,3 1-1-16,-1-1 1 15,1-3-1-15,2 3 0 16,0-1 0-16,-3-1 0 16,3 0 0-16,-2-4 0 15,-2-1 0-15,4-2 1 16,-1-4-1-16,1-1 1 15,-1-3-1-15,3-1 0 16,1 0-54-16</inkml:trace>
  <inkml:trace contextRef="#ctx0" brushRef="#br0" timeOffset="1">573 477 9 0,'0'17'0'16,"5"12"0"-16,-5 6 0 15,4 7 0-15,-1-2 0 0,-1-1 0 16,3-3 1-16,-3-2 0 16,-1-1 0-16,1-8 0 15,0 3 1-15,-1-3-10 16</inkml:trace>
  <inkml:trace contextRef="#ctx0" brushRef="#br0" timeOffset="2">303 3150 30 0,'0'0'0'15,"-10"9"0"-15,-1-4 0 16,-1 2 0-16,-1 0 0 16,-3-4 1-16,3 4 0 15,1-2-1-15,0 7 0 16,0 2 0-16,3 3 0 16,1 8-1-16,2 4 0 15,1 6 0-15,4-6 0 16,2-2-1-16,3 6 1 15,-1-4-1-15,6-2 1 16,3-1 0-16,1-6 1 16,10-4 0-16,-5-3 0 15,3-3 0-15,-4-8 0 16,4-2 0-16,1-7 0 16,-2-1 1-16,-1-4 0 0,-2-5 4 15,-3 0 1-15,-6-9 1 16,-2-1 0-16,-6-6-3 15,-6 2 0-15,-2-3 1 16,-6 0 0-16,-6 0-4 16,-1 5 1-16,1-4-1 15,-3 9 1-15,-1 4-1 16,4 8 1-16,-2 3-2 0,1 4 1 16,-1 10-1-16,1 4 0 15,3 3 0-15,2 8 0 16,1 4-1-16,8 5 0 15,5 2-1-15,4-2 1 16,10 4 0-16,-3-4 1 16,4-4-2-16,3-1 1 15,-1 2 0-15,0-9 0 16,1-3 1-16,1-2 0 16,0-6 0-16,0-4 0 15,2-7 0-15,-2-2 0 16,-2-5 0-16,-1-8 0 15,-2-4 1-15,-7-9 0 16,0 1 0-16,-5-6 1 16,-3 2-1-16,-1 0 1 15,-7-1 0-15,-3 3 1 16,-3 1-1-16,-4 7 0 16,-1 2-1-16,0 9 1 0,1 3-2 15,-1 9 1-15,-2 8-1 16,0 7 0-16,-3 10 0 15,4 4 0-15,6 6 0 16,5 2 0-16,6 11-1 16,6-2 0-16,1-2 0 15,11 0 0-15,2 1-1 16,0-7 1-16,4 2-1 16,0-8 1-16,0-6-1 0,3-1 1 15,5-7 0-15,-3-1 0 16,0-9 1-16,1-2 0 15,5-4 0-15,-4-6 0 16,-1-5 0-16,-1-4 0 16,-1-4 0-16,-3-6 0 15,-7-3 1-15,-6 0 0 16,0-5 0-16,-5 3 0 16,-6-3 0-16,-2 1 1 15,-6 3 1-15,-1 1 0 16,-1 3-1-16,-6 4 0 15,0-1-1-15,-4 10 1 16,-1 3-2-16,2 4 1 16,-1 5-1-16,1 6 0 15,3 5 0-15,1 5 0 16,-1 4 0-16,6 4 0 16,3 2-1-16,5-1 0 0,7 2-1 15,5 5 1-15,4 1-1 16,3-1 1-16,1-2-1 15,6-3 1-15,-2-4-1 16,9-3 1-16,6-4 0 16,1-3 0-16,6-5 1 15,-1-2 0-15,3-5 0 16,-2-7 0-16,-3-3 0 16,-4-2 0-16,-6-7 0 0,-5-3 1 15,-3-7 0-15,-6 0 0 16,-3-6 1-16,-4 6 0 15,-5-5 0-15,-5 2 1 16,-4 1-1-16,-6 0 0 16,-5 0-1-16,-4 7 1 15,-7-1-1-15,0 9 1 16,-7-2-1-16,4 11 0 16,-2 7-1-16,0 7 0 15,2 8 0-15,5 2 0 16,3 2 0-16,4 7 0 15,2 4 0-15,4 3 0 16,4 1-1-16,4-3 0 16,-1 5 0-16,6-6 0 15,3 6-1-15,2-5 1 16,4 0-1-16,1-7 1 16,3-5 0-16,6 0 0 15,6-4 0-15,0-5 1 0,2 0-1 16,-2-8 1-16,2-2-1 15,2-3 1-15,-2-6 0 16,-3-6 0-16,-1-2 0 16,-6-4 0-16,-2-6 0 15,-4 1 1-15,-6 4 1 16,-4-7 0-16,-6-5-1 16,-4 1 1-16,-5 1-1 0,0-3 1 15,-6 5-1-15,-1 2 1 16,-1 4-1-16,1 4 1 15,3 6-1-15,-4 4 0 16,-1 5-1-16,-1 5 0 16,-1 5 0-16,1 7 0 15,5 5 0-15,1 7 0 16,2 5-1-16,9 10 0 16,5 4 0-16,-2-2 0 15,5 0 0-15,4-1 1 16,5 1-2-16,0-9 0 15,3-1 1-15,7-4 0 16,4-3 0-16,-6-7 0 16,2-5-1-16,0-2 1 15,4-10-34-15,3-3 0 16,3-12 34-16,-3-1 0 16,0-1-8-16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5:24.061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259 382 9 0,'0'0'2'0,"0"0"1"15,0 0 0-15,0 0 1 16,0 0-4-16,0 0 1 15,0 0-1-15,0 0 0 16,0 0 0-16,0 0 0 16,0 0 0-16,0 0 1 15,0 0-1-15,0 0 1 16,0 0 2-16,0 0 1 16,0 0 1-16,0 0 0 15,0 0-3-15,0 0 0 16,0 0-1-16,0 0 0 15,0 0-1-15,0 0 1 16,0 0 0-16,0 0 0 16,0 0 0-16,0 0 1 15,0 0 1-15,0 0 1 16,10-5-4-16,-1 3 0 0,1-1 0 16,4-5 0-16,6-2 0 15,-2 0 0-15,2-1 0 16,-4 2 0-16,-3-1 0 15,-2 1 0-15,-1 6 0 16,-2 1 0-16,-1 0 0 16,-7 2 0-16,8-1 0 15,-8 1 0-15,5 1 0 0,-5-1 0 16,10 0 0-16,-10 0 0 16,7-1 0-16,-7 1 0 15,12 0 0-15,-12 0 0 16,8 1 0-16,-8-1 0 15,8 2 0-15,-8-2 1 16,0 0 0-16,0 0 1 16,0 0-1-16,0 0 1 15,0 0 2-15,0 0 1 16,0 0 0-16,0 0 0 16,0 0-3-16,0 0 0 15,0 0-2-15,0 0 1 16,0 0-1-16,0 0 0 15,-8-5 0-15,3 4 0 16,-3-1 0-16,1 5 0 16,1 2 0-16,-1-4 0 15,-2 0 0-15,-4 1 0 16,2-2 0-16,-2 0 0 16,1 3 0-16,-1 4 0 0,0-1-1 15,2-1 1-15,-2 0-1 16,6-1 1-16,-1 0-1 15,1 1 1-15,-3-1-1 16,3 0 1-16,3 2-1 16,-4 0 1-16,3 0 0 15,-3 1 0-15,1 0-1 16,0 3 1-16,0 2-1 0,-1-1 1 16,3 1-1-16,-3 1 1 15,1 0-1-15,-3 1 1 16,0 3 0-16,-2 1 0 15,0 2 0-15,0-1 0 16,2-1 0-16,0-2 0 16,5 0 0-16,0-3 0 15,-3-1 0-15,4-2 0 16,1 0 0-16,-1 0 0 16,-2 1 0-16,5-3 0 15,-5-4 0-15,6-4 0 16,0 0-1-16,0 0 1 15,0 0-1-15,0 0 0 16,0 0 0-16,0 0 1 16,0 0 0-16,0 0 0 15,0 0 0-15,0 0 1 16,7-9 0-16,-1-2 0 16,5-4 0-16,-2 0 0 15,3-4-1-15,1 2 1 0,-2-2 0 16,2 1 0-16,-1 3-1 15,1-3 1-15,-5 2-1 16,2 2 1-16,1 3-1 16,-1-1 1-16,-3 2 0 15,0 3 0-15,-1 2 0 16,-6 5 0-16,9-5 0 0,-9 5 0 16,5-3-1-16,-5 3 1 15,0 0-1-15,0 0 1 16,0 0 0-16,0 0 0 15,0 0-1-15,0 0 1 16,0 0-1-16,0 0 0 16,0 0 0-16,0 0 0 15,0 0 0-15,0 0 0 16,0 0 0-16,0 0 0 16,0 0 0-16,0 0 0 15,-5 13 0-15,0-3 0 16,1 4 0-16,-2 2 0 15,-1 1 0-15,0-1 0 16,1 0 0-16,-1 0 0 16,-1-2 0-16,4-2 0 15,1-2 0-15,0-1 0 16,2-4 0-16,1-5 0 16,-3 9 0-16,3-9 0 0,-3 7 0 15,3-7 0-15,0 6 0 16,0-6 0-16,0 0 0 15,0 0 0-15,0 0 0 16,0 0 0-16,0 0 0 16,0 0 0-16,0 0 0 15,0 0 0-15,6-7 0 16,-2-3 0-16,3-6 0 16,4 0 0-16,2-1 0 15,1-4 0-15,3 0 0 0,-2 2 0 16,-4 0 0-16,2 2 1 15,-3 1 0-15,-2 3 0 16,-4 5-1-16,-1 0 1 16,1 3 0-16,-4 5 0 15,6-8-1-15,-6 8 1 16,0 0-1-16,0 0 1 16,0 0-1-16,0 0 1 15,0 0-1-15,0 0 0 16,0 0 0-16,0 0 0 15,0 0 0-15,0 0 0 16,0 0-1-16,0 0 1 16,0 0-1-16,0 0 1 15,0 0-2-15,0 0 0 16,0 0 1-16,0 0 1 16,-6-2-1-16,6 2 1 15,-11-2-1-15,11 2 1 16,-6 0-1-16,6 0 1 0,-9 0-1 15,9 0 1-15,-10-1-1 16,3 2 0-16,0 3 0 16,-1-2 1-16,3 4-1 15,-3-3 0-15,6 1 1 16,2-4 0-16,-8 4 0 16,8-4 0-16,0 0 0 0,0 0 0 15,0 0 0-15,0 0 0 16,-7 0 0-16,7 0 0 15,-4 3 0-15,4-3 0 16,0 0 0-16,0 0 1 16,0 0-1-16,0 0 0 15,0 0 0-15,0 0 1 16,0 0 0-16,0 0 1 16,0 0-1-16,0 0 0 15,-6-7 0-15,5 1 0 16,-2-3 0-16,0-4 1 15,-2 1-1-15,0-1 1 16,0-3-1-16,2 3 1 16,-1-5-1-16,1 3 0 15,0-3 0-15,2 1 1 16,-5 1-1-16,2 2 0 16,1 2 0-16,0 4 0 15,-1 0 0-15,1 1 0 0,1 0 0 16,-1 1 0-16,-1 0-1 15,1 1 1-15,0-1 0 16,2 0 0-16,0 2-1 16,1 4 1-16,-5-9 0 15,5 9 0-15,-7-9 0 16,0 5 0-16,1 0 0 16,2-2 0-16,-4-1-1 15,4 1 1-15,-5 0-1 16,2 1 1-16,3 0-1 0,-3 1 1 15,1 1-1-15,2-1 1 16,1-1-1-16,-5 1 1 16,4-2-1-16,-2-1 0 15,-1-2 0-15,0 4 0 16,3-1 0-16,-2 0 1 16,1 2-1-16,5 4 0 15,-7-9 0-15,1 5 0 16,-1-2 0-16,-1 2 0 15,2-1 0-15,6 5 0 16,-10-5-1-16,10 5 0 16,-5-3-8-16,5 3 1 15,0 0-36-15,0 0 1 16,0 0 21-16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5:35.490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0 632 15 0,'0'0'1'16,"0"0"0"-16,6 0 0 15,-6 0 1-15,9 0-1 16,-5 0 0-16,3 1 0 15,-1 0 0-15,0 1-1 0,0-1 1 16,-1-1 1-16,3 0 0 16,-1 2-1-16,0-1 1 15,2 1-1-15,-1 1 1 16,1-1-1-16,0 1 0 16,-2 0 0-16,-3-1 1 15,3-1 0-15,-7-1 0 16,9 3-1-16,-9-3 1 15,7 1-1-15,-7-1 1 16,7 2-1-16,-7-2 1 16,9 1 0-16,-9-1 0 15,10 2-1-15,-10-2 1 16,7 0-1-16,-7 0 1 16,8 0-1-16,-8 0 1 15,0 0-2-15,0 0 1 16,0 0-1-16,0 0 1 15,0 0-1-15,0 0 0 16,7 4 0-16,-1-4 1 16,1 3 0-16,-1 0 0 0,1 0-1 15,-1 0 0-15,-2-2 0 16,-4-1 1-16,7 3-1 16,-7-3 0-16,6 1 3 15,-6-1 0-15,0 0 2 16,0 0 0-16,0 0-3 15,0 0 0-15,0 0-1 16,0 0 0-16,-9-5-1 16,2-1 1-16,0 0-1 0,-6-3 1 15,1-2-1-15,-4 1 1 16,2-2 0-16,2 4 0 16,2 0-1-16,2 3 1 15,0 2-1-15,3 0 1 16,-1 0-1-16,6 3 0 15,-6-3 0-15,6 3 0 16,0 0 0-16,0 0 0 16,0 0 0-16,0 0 0 15,0 0 0-15,0 0 0 16,0 0-2-16,0 0 1 16,0 0 0-16,0 0 0 15,0 0 0-15,0 0 0 16,0 0 0-16,0 0 0 15,6 3 0-15,-6-3 1 16,11 7-1-16,-3-4 1 16,0 1 0-16,4-1 0 15,2 2 0-15,-1-3 0 0,-1 1 0 16,-2 0 0-16,0 2 0 16,2-3 0-16,-1 1 0 15,-2 0 0-15,1-1 0 16,0-1 0-16,0 1 0 15,-3-1 0-15,1-1 0 0,-8 0 0 16,7 1 0-16,-7-1 1 16,0 0-1-16,0 0 1 15,0 0-1-15,0 0 1 16,0 0-1-16,0 0 1 16,0 0-1-16,0 0 0 15,0 0 0-15,0 0 1 16,-10-4-1-16,3 0 1 15,-4-1-1-15,4 0 0 16,-3-1 0-16,0 0 0 16,-2 2 0-16,5 0 0 15,-3 1 0-15,3 0 0 16,3 3 0-16,4 0 0 16,-6-5 0-16,6 5 0 15,0 0-2-15,0 0 1 16,0 0-1-16,0 0 1 15,0 0-1-15,0 0 0 16,0 0 1-16,0 0 1 16,6 2-1-16,-2 1 0 0,3-2 0 15,6 2 1-15,-1 1 0 16,-2-1 0-16,4 2-1 16,2-3 1-16,0 0-1 15,0-1 1-15,-2-1 0 16,-2 0 0-16,1-1 0 15,-3-1 0-15,0 2 0 16,-1-1 0-16,4 0 0 0,-3-1 0 16,0-1 0-16,-1 0 0 15,1 1 0-15,1-3 0 16,-1 1 0-16,-1 0 0 16,0-1 0-16,-1-1 1 15,1 1-1-15,-2-1 0 16,2-1 0-16,-2 1 0 15,0-4 0-15,0 3 0 16,-2-1 0-16,2 3 0 16,0-1 0-16,-1 0 1 15,1 0 0-15,-2-1 0 16,2 0-1-16,-4 0 1 16,2-2-1-16,-3 0 0 15,2 1 0-15,-1-1 1 16,0 1-1-16,-3-1 1 15,3-1-1-15,-2 1 0 16,-1 0 0-16,2 1 1 16,-1-1-1-16,-1-1 1 15,0-1 0-15,0 0 0 16,0 3-1-16,0 1 0 0,0 1 0 16,-1-1 0-16,-1-1 0 15,1 0 1-15,-2 1-1 16,3-2 1-16,-3 0-1 15,3 1 1-15,-1-1-1 16,-1 0 0-16,1 2 0 16,-2 1 0-16,3 1 0 0,0 5 0 15,-3-9 0-15,3 9 0 16,-4-9 0-16,4 4 0 16,0-1 0-16,-2 0 0 15,2-1 0-15,-1 1 0 16,-4-3 0-16,3 2 0 15,2 1 0-15,-3 1 0 16,1 0 0-16,2 5 1 16,-4-7-1-16,4 7 0 15,-3-6 0-15,3 6 0 16,-3-4 0-16,3 4 0 16,-3-7 0-16,3 7 0 15,-3-6 0-15,3 6 0 16,-4-4 0-16,4 4 0 15,-1-7 0-15,1 7 0 16,0 0 0-16,0 0 0 16,0 0 0-16,0 0 0 15,0 0 0-15,0 0 0 0,0 0 0 16,0 0 0-16,-2-8 0 16,2 8 0-16,-1-10 0 15,1 10 1-15,-3-8-1 16,3 8 0-16,0-6 0 15,0 6 0-15,0 0 0 16,0 0 0-16,0 0 0 16,0 0 0-16,0 0 0 15,0 0 0-15,0-7 0 16,0 7 0-16,7-10 0 0,-7 10 0 16,4-9 0-16,-4 9 0 15,3-6 0-15,-3 6 0 16,0 0-1-16,0 0 1 15,0 0-1-15,0 0 0 16,0 0 0-16,0 0 1 16,6-9 0-16,-6 9 0 15,9-8 0-15,-6 5 0 16,5-3 0-16,-2 3 0 16,-3-1 0-16,-3 4 0 15,10-4 0-15,-10 4 0 16,6 0 0-16,-6 0 0 15,0 0 0-15,0 0 0 16,0 0 0-16,0 0 0 16,0 0 0-16,0 0 0 15,0 0 0-15,0 0 0 16,6-9 0-16,-6 9 0 16,10-4 0-16,-10 4 0 0,8-5 0 15,-8 5 0-15,9-4-1 16,-9 4 1-16,9-3-1 15,-9 3 1-15,5-4 0 16,-5 4 0-16,8 0-1 16,-8 0 1-16,8 1-1 15,-8-1 1-15,10 3 0 0,-10-3 0 16,6 2 0-16,-6-2 0 16,10 2 0-16,-4 1 0 15,1-1 0-15,-2 1 0 16,3 0 0-16,-2-1 0 15,0 3 0-15,1-1 0 16,-3 2 0-16,-4-6 0 16,9 10 0-16,-9-10 0 15,4 10 0-15,1-4 1 16,-5 0-1-16,1 1 0 16,1 0 0-16,-2 0 1 15,0 0-1-15,0 1 0 16,4-3 0-16,-4 1 0 15,0 0 0-15,0 0 0 16,1-2 0-16,-1-4 0 16,2 10 0-16,-2-4 0 15,3 1 0-15,-3-3 0 16,0 2 0-16,0 0 1 0,1-2-1 16,-1-4 0-16,2 10 0 15,-2-10 0-15,4 9 0 16,-4-9 0-16,0 10 0 15,0-10 0-15,3 7 0 16,-3-7 0-16,3 10 0 16,-2-5 0-16,-1 0 0 15,3 3 0-15,0-5 0 16,-3-3 0-16,1 8 0 0,-1-8 0 16,3 7 0-16,-3-7 0 15,0 0 0-15,0 0 0 16,5 6 0-16,-5-6 0 15,7 6 0-15,-7-6 0 16,8 10 0-16,0-7 0 16,-4 3 0-16,3-6 0 15,3 1 0-15,0 1 0 16,1-2 0-16,-1 0 0 16,1 0 0-16,-1 0 0 15,2 0 0-15,-2 0 0 16,1 0 0-16,1 0 0 15,0 0 0-15,1 0 0 16,-2 1 0-16,2-1 0 16,2 1 0-16,-4-1 0 15,2 0 0-15,-1-1 0 16,2 0 0-16,-4 1 0 16,0 0 0-16,3 0 0 15,-1 0 0-15,1 0 0 0,-2-2 0 16,-3 1 0-16,-1 1 0 15,1 0 0-15,1-3 0 16,-3 1 0-16,-3 1 0 16,-3 1 0-16,7-2 1 15,-7 2 0-15,0 0-1 16,0 0 0-16,0 0 0 0,0 0 0 16,-6-8 0-16,-4 1 0 15,0-2 0-15,-4 0 0 16,-1 1 0-16,-2 0 0 15,-8 0 0-15,8 6 0 16,0-3 0-16,-1 3 0 16,4 1 0-16,2 1 0 15,-1 1 0-15,6-1 0 16,0 2 0-16,0-2 0 16,-1 1 0-16,3-1 0 15,0 4 0-15,0-4 0 16,0 0 0-16,-1 0 0 15,2 0 0-15,4 0 0 16,-9 2-1-16,9-2 1 16,-8 1-1-16,8-1 1 15,-5 2 0-15,5-2 0 16,0 0-1-16,0 0 1 16,0 0-1-16,0 0 1 0,0 0-1 15,0 0 0-15,0 0-1 16,0 0 1-16,0 0 0 15,0 0 0-15,0 0-1 16,0 0 1-16,0 0 0 16,0 0 1-16,0 0-1 15,0 0 1-15,0 0 0 16,0 0 0-16,5 5-1 16,2-3 1-16,2 4 0 0,-1-3 0 15,2 1 0-15,5-3 0 16,2-1 0-16,3 0 0 15,2 0 0-15,3-1 0 16,-1 1 0-16,-2-3 0 16,-2 2 0-16,0-2 0 15,-2 0 0-15,-7 0 0 16,2 0 0-16,-3 0 1 16,2 0-1-16,-2 0 1 15,0 0-1-15,0 1 1 16,-3-1-1-16,-2 1 0 15,2 1 0-15,-7 1 0 16,7-2 0-16,-7 2 1 16,7 0-1-16,-7 0 1 15,6 0 0-15,-6 0 0 16,0 0 0-16,0 0 0 16,0 0 0-16,0 0 1 15,0 0-1-15,0 0 0 16,0 0 0-16,0 0 0 0,0 0-1 15,0 0 1-15,0 0-1 16,0 0 0-16,0 0 0 16,0 0 1-16,0 0 1 15,0 0 0-15,0 0-1 16,0 0 1-16,0 0-1 16,0 0 0-16,0 0-1 0,0 0 1 15,4-8-1-15,2 1 1 16,-2-1-1-16,4-2 0 15,-3-1 0-15,0-1 1 16,2 1-1-16,-3-1 1 16,-1 3-1-16,2-1 1 15,-3 3-1-15,1 1 0 16,-3-1 0-16,0 7 0 16,5-4 0-16,-5 4 0 15,3-7 0-15,-3 7 0 16,7-6 0-16,-7 6 0 15,6-6 0-15,-6 6 0 16,4-9 0-16,-4 9 0 16,7-8 0-16,-7 8 0 15,10-6 0-15,-10 6 0 16,7-4 0-16,-7 4 0 16,8-3-1-16,-8 3 1 0,7-6-1 15,-7 6 1-15,7-1-1 16,-7 1 1-16,10-6-1 15,-4 6 1-15,4 0 0 16,-1 0 0-16,1 0-1 16,0 0 1-16,2-2 0 15,0 2 0-15,-1 0 0 16,-1 0 0-16,-2 0 0 16,1 0 0-16,-2 0 0 15,-7 0 0-15,7 2 0 16,-7-2 0-16,0 0-1 0,0 0 1 15,0 0-1-15,0 0 1 16,5 7 0-16,-5-1 0 16,0 2 0-16,0 1 0 15,0 0 0-15,0 1 0 16,0 0 0-16,-5 0 0 16,3 2 0-16,-1-1 0 15,0 1 0-15,-2-1 0 16,-2 2 0-16,4-3 0 15,-1 0 0-15,4 0 0 16,-4-1 0-16,2 0 0 16,1-1 0-16,-2 0 0 15,1-1 0-15,2-1 0 16,0-1 0-16,0 1 0 16,0 0 0-16,0-2 0 15,-1 2 0-15,0 1 0 16,1-1-1-16,-3 0 1 15,3-1 0-15,0 3 0 0,0-5 0 16,3 2 0-16,-1 1-1 16,3 1 1-16,-2 0 0 15,1 1 0-15,0-1 0 16,-1 0 0-16,4 2 0 16,-2-1 0-16,-2 0 0 15,2 2 0-15,0 0 0 0,2-2 0 16,0 1-1-16,0 0 1 15,1 1 0-15,0 0 0 16,0 0 0-16,-1 0 0 16,-3 2 0-16,3-4 0 15,-1 2 0-15,-3-4 0 16,3 0 0-16,-5 0 0 16,4-2 0-16,-5-4 0 15,0 6-5-15,0-6 1 16,0 0-38-16,0 0-4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5:44.409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71 657 41 0,'0'0'0'15,"11"-4"0"-15,-11 4 0 0,7-6 0 16,-7 6 0-16,0 0 0 15,0 0 0-15,0 0 0 16,0 0 0-16,0 0 0 16,0 0 0-16,0-8 0 15,0 8 1-15,3-7 4 16,-3 7 0-16,0 0-4 0,0 0 1 16,0 0-2-16,0 0 1 15,-6 7-1-15,4 3 0 16,-3-2 0-16,-1 5 0 15,1 2 0-15,0-4 0 16,0 1-1-16,3-3 1 16,2-4 0-16,0-5 0 15,2 9 0-15,-2-9 0 16,0 6 0-16,0-6 0 16,0 0 1-16,0 0 1 15,0 0-1-15,0 0 1 16,0 0-1-16,0 0 1 15,0 0 1-15,0 0 1 16,0 0-2-16,0 0 0 16,0 0-1-16,0 0 1 15,0 0-1-15,0 0 0 16,0 0 0-16,0 0 0 16,4-7-1-16,-3-1 1 0,4-2-1 15,-2-3 1-15,1-1 0 16,-4 1 0-16,6-2-1 15,-3 5 1-15,-3 0-1 16,2 2 1-16,0-4-1 16,-1 2 1-16,-1 1 0 15,0 1 0-15,5-1-1 16,-4 0 0-16,1 1 0 0,0-1 0 16,4-1 0-16,-3 1 0 15,4-1 0-15,-1 0 0 16,1 2 0-16,-1-3 0 15,3 3 0-15,-2-2 0 16,2-2 0-16,-4 2 0 16,1 0 0-16,-1 1 0 15,-1 1 0-15,-1 2 1 16,0 2-1-16,-3 4 1 16,3-8-1-16,-3 8 0 15,0 0-1-15,0 0 1 16,-8 5-1-16,1 3 0 15,-3 4 0-15,0 1 1 16,-2 3-1-16,-1 4 0 16,5-1 0-16,-2-1 1 15,2 1-1-15,3 1 1 16,0-1-1-16,2-3 1 16,3 0 0-16,-1-5 0 15,1-1 0-15,-2-2 0 16,2-3 0-16,0-5 0 15,-4 9 1-15,4-9 0 0,-3 6-1 16,3-6 1-16,0 0-1 16,0 0 1-16,0 0 0 15,0 0 0-15,0 0 0 16,0 0 0-16,0 0 2 16,0 0 1-16,-8 3-3 15,8-3 1-15,-9 3-1 0,9-3 0 16,-10 4-1-16,10-4 1 15,-7-9-1-15,4 2 0 16,0-3 0-16,0-3 0 16,2-3 0-16,1 0 0 15,0-1 0-15,0 1 0 16,1 5 0-16,0 0 0 16,1 4 0-16,-2 2 0 15,0 0 0-15,0 5 0 16,3-6-1-16,-3 6 1 15,0 0-2-15,0 0 1 16,0 0-1-16,0 0 1 16,0 0 0-16,0 0 1 15,0 0-1-15,0 0 1 16,0 0-1-16,0 0 0 16,1 6 0-16,-1-6 1 15,2 12-1-15,0-5 1 16,0 0-1-16,-1 0 1 15,-1 2-1-15,0 0 1 0,0-1 0 16,0 2 0-16,0 2 0 16,0-1 0-16,0 1 0 15,0 1 0-15,0-4 0 16,-1 1 0-16,-1-2 0 16,0 0 0-16,2-3 0 15,-2 1 0-15,-2 1 0 16,2-1 0-16,0-2 0 0,2-4 0 15,-9 10 0-15,9-10 0 16,-7 11 0-16,7-11 0 16,-6 8 0-16,6-8 1 15,-2 6 0-15,2-6 0 16,0 0-1-16,0 0 1 16,0 0 0-16,0 0 0 15,0 0-1-15,0 0 1 16,0 0-1-16,0 0 1 15,0 0-1-15,0 0 1 16,0 0-1-16,0 0 1 16,0 0-1-16,0 0 0 15,0 0 0-15,0 0 1 16,0 0-1-16,0 0 0 16,-5-6 0-16,5 6 1 15,-6-8-1-15,6 0 0 16,0 1 0-16,0-2 0 15,0 1 0-15,0-1 0 0,3 1 0 16,-2 0 0-16,1 3 0 16,-2 5 0-16,0-11 0 15,0 11 0-15,3-4 0 16,-3 4 0-16,0 0 0 16,0 0 0-16,0 0-1 15,0 0 1-15,0 0 0 0,0 0 0 16,0 0-1-16,0 0 1 15,0 0 0-15,0 0 0 16,0 0-1-16,0 0 1 16,0 7-1-16,0-1 1 15,0 0-1-15,0 0 1 16,0-2-1-16,0-4 1 16,0 7-1-16,0-7 1 15,0 6-1-15,0-6 1 16,0 0 0-16,0 0 0 15,0 0 1-15,0 0 1 16,0 0-1-16,0 0 1 16,0 0 0-16,0 0 0 15,0 0-1-15,0 0 0 16,0 0-1-16,0 0 1 16,0 0-1-16,0 0 1 15,4-10-1-15,-1 1 1 16,0-2-1-16,0 1 0 15,-1 1 0-15,0-1 0 16,-2 3 0-16,4-2 0 0,-2 2 0 16,3 0 0-16,0-2 0 15,-2 0 0-15,2-1 0 16,-3 0 0-16,2 4 0 16,-2-2 0-16,0 2 0 15,1 0 0-15,2 0 0 16,-2 1 0-16,1 0 0 15,2 0 0-15,-3 0 0 0,2-1 0 16,-2 1 0-16,0-1 1 16,1-1-1-16,-1 1 0 15,0 0 0-15,0 0 1 16,-3 2-1-16,0 4 1 16,4-9-1-16,-4 9 0 15,5-7 0-15,-5 7 0 16,7-7 0-16,-7 7 0 15,7-10 0-15,-4 4 1 16,0 2-1-16,0-2 0 16,-2 2 0-16,-1 4 1 15,3-7-1-15,-3 7 1 16,2-6-1-16,-2 6 1 16,0 0-1-16,0 0 1 15,3-6-1-15,-3 6 0 16,4-6 0-16,-4 6 0 15,6-6 0-15,-6 6 0 16,4-5 0-16,-4 5 0 0,3-6 0 16,-3 6 0-16,0-4 0 15,0 4 0-15,4-8 0 16,-4 8 0-16,5-7 0 16,-5 7 0-16,7-7 0 15,-7 7 0-15,8-7 0 16,-8 7 0-16,8-7 0 15,-8 7 0-15,5-9 0 16,-5 9 0-16,5-10 0 0,-4 6 0 16,2-4 0-16,-3 8 0 15,4-8 0-15,-4 8 0 16,5-9 0-16,-5 9 0 16,6-7 0-16,-6 7 0 15,5-6 0-15,-5 6 0 16,0 0 0-16,0 0 1 15,0 0-1-15,0 0 0 16,0-7 0-16,0 7 0 16,5-4 0-16,-5 4 0 15,0 0 0-15,0 0 0 16,0 0 0-16,0 0 0 16,0 0-1-16,0 0 1 15,-9 8-1-15,2 1 0 16,0 2 0-16,-4 2 0 15,1-1 0-15,0 2 1 16,-1 2-1-16,2-1 1 0,0-2-1 16,2-2 1-16,3-1 0 15,-1-1 0-15,1-1 0 16,0 0 0-16,1-1 0 16,-1-1 0-16,1-2 0 15,3-4 0-15,-6 6 0 16,6-6 0-16,0 0 0 15,0 0 0-15,0 0 0 16,0 0 0-16,0 0 0 0,0 0 0 16,0 0 0-16,0 0 0 15,0 0 0-15,0 0 0 16,0 0 0-16,0 0 0 16,0 0 0-16,0 0 0 15,0 0 0-15,0 0 1 16,0 0-1-16,0 0 1 15,0 0-1-15,0 0 0 16,0 0 0-16,0 0 0 16,4-9 0-16,1 3 0 15,-1 1 0-15,2-4 0 16,-1 0 0-16,3 1 0 16,2-3 0-16,-2 3 0 15,1 1 0-15,0-2 0 16,-2 2 0-16,0 1 0 15,0 3 0-15,-1-4 0 16,0 3 0-16,-6 4 0 16,9-9 0-16,-9 9 0 0,8-7 0 15,-8 7 0-15,9-7 0 16,-9 7 0-16,10-11 0 16,-4 6 1-16,1-3-1 15,-1 0 0-15,1-1 0 16,-1 2 1-16,-2 0-1 15,-1 1 0-15,0 3 0 16,-3 3 1-16,3-6-1 16,-3 6 0-16,7-5 0 0,-7 5 0 15,6-5 0-15,-6 5 0 16,7-10 0-16,-3 4 0 16,2 1 0-16,-2-1 0 15,2 2 0-15,-6 4 0 16,7-8 0-16,-7 8 0 15,0 0 0-15,0 0 0 16,3-5 0-16,-3 5 0 16,8-8 0-16,-8 8 0 15,8-7 0-15,-8 7 0 16,6-6 0-16,-6 6 0 16,0 0 0-16,0 0 0 15,6-4 0-15,-6 4 0 16,8-7 0-16,-2 3 0 15,0 1 0-15,1-2 0 16,2 1 0-16,-2 1 0 16,0-3 0-16,-1 3 0 15,-2 1 0-15,-4 2 0 0,8-5 0 16,-8 5 0-16,5-1 0 16,-5 1 0-16,6-4 0 15,-6 4 0-15,9-3 0 16,-3-2 0-16,-1 2 0 15,1 1 0-15,-2-1 0 16,-4 3 0-16,9-5 0 16,-9 5 0-16,6-7 0 0,-6 7 0 15,0 0 0-15,0 0 0 16,0 0 0-16,0 0 0 16,7-4 0-16,-1 1 0 15,1 0 0-15,-1 0 0 16,0 2 0-16,-6 1 0 15,8-3 0-15,-8 3 0 16,6-3 0-16,-6 3 0 16,0 0 0-16,0 0 0 15,0 0 0-15,0 0 0 16,6-3 0-16,-6 3 0 16,11-3 0-16,-5 2 0 15,1-1 0-15,-1 1 0 16,1-1 0-16,-7 2 0 15,9-1 0-15,-9 1 0 16,10-1 0-16,-10 1 0 16,6 0 0-16,-6 0 0 15,7-3 0-15,-7 3 0 0,6-2 0 16,-6 2 0-16,7-1 0 16,-7 1 0-16,6-2 0 15,-6 2 0-15,6 0 0 16,-6 0 0-16,5-3 0 15,-5 3 0-15,6-1 0 16,-6 1 0-16,6-1 0 16,-6 1 0-16,6-2 0 15,-6 2 0-15,0 0 0 0,0 0 0 16,0 0 0-16,0 0 1 16,0 0-1-16,0 0 0 15,7-1 0-15,-1-1 0 16,0 2 0-16,-1-3 0 15,0 3 0-15,-5 0 0 16,7-1 0-16,-7 1 0 16,10-3 0-16,-4 3 0 15,0-3 0-15,-2 2 0 16,5-1 0-16,-2 1 0 16,0-2 0-16,0 0 0 15,0 2 0-15,-2-1 0 16,1 1 0-16,-1 1 0 15,3 0 0-15,-3-3 0 16,3 3 0-16,-3-2 0 16,0 2 0-16,-5 0 0 15,11-1 0-15,-11 1 0 16,9-1 0-16,-9 1 0 0,10 0 0 16,-10 0 0-16,7-3 0 15,-7 3 0-15,6 0 0 16,-6 0 0-16,6 0 0 15,-6 0 0-15,8 0 0 16,-8 0 0-16,8 0 0 16,-8 0 0-16,5-2 0 15,-5 2 0-15,0 0 0 0,0 0 0 16,0 0 0-16,0 0 0 16,9 0 0-16,-3 0 0 15,1 2 0-15,2 1 0 16,-2-3 0-16,0 1 0 15,0 2 0-15,3 0 0 16,-2-2 0-16,-1 1 0 16,-1-1 0-16,-1 1 0 15,0 0 0-15,2 1 0 16,-1 3 0-16,0-5 0 16,-1 5 0-16,1-4 0 15,0 1 0-15,0-1 0 16,-1 1 0-16,1 0 0 15,0 2 0-15,0-1 0 16,-1 0-6-16,1 1 1 16,0-1-44-16,1 3 1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5:45.400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630 0 1 0</inkml:trace>
  <inkml:trace contextRef="#ctx0" brushRef="#br0" timeOffset="279">476 212 13 0,'0'0'0'16,"-19"22"2"-16,6-9 0 15,2 0 1-15,-2 1 1 16,1 1-4-16,-1 1 1 16,-1 2-1-16,1 0 1 15,-2-3-1-15,4 1 1 16,-2 2-1-16,0-5 1 16,0-2-1-16,3-2 0 15,1-5 0-15,3 2 0 16,3-5 0-16,3-1 0 0,0 0-3 15,0 0 1-15,-1-10 0 16,4-1 0-16,1-10 1 16,6 1 0-16,3-4 0 15,3-2 1-15,0 0-9 16</inkml:trace>
  <inkml:trace contextRef="#ctx0" brushRef="#br0" timeOffset="311">447 152 9 0,'4'-7'0'16,"2"-1"-8"-16</inkml:trace>
  <inkml:trace contextRef="#ctx0" brushRef="#br0" timeOffset="4815">522 45 11 0,'0'0'0'16,"13"-10"0"-16,-7 7 0 15,0-3 1-15,-6 6 0 16,5-4 4-16,-5 4 1 16,0 0-2-16,0 0 0 15,0 0-3-15,0 0 0 16,-10 4-1-16,3 1 1 16,0-2-1-16,-5 4 1 15,1 1 0-15,-2 3 0 16,-2-1 0-16,-1 4 0 15,-1-1-1-15,6 0 0 16,-4 0 0-16,-1 3 0 16,2 1 0-16,1-1 0 15,-2-2 0-15,1-2 0 16,2-2 0-16,1-1 0 16,-1-4 0-16,5 0 1 15,1-1-1-15,1-1 0 0,2 0 0 16,3-3 0-16,0 0-1 15,0 0 1-15,0 0-1 16,0 0 1-16,0 0 0 16,0 0 0-16,0 0 0 15,5-7 0-15,7-6 0 16,0-2 0-16,2-1 0 16,-1 1 0-16,-1 0 0 15,-2 2 0-15,-3 0 0 0,-1 6 0 16,-3 1 0-16,-3 6 1 15,4-7-1-15,-4 7 1 16,0 0-1-16,0 0 1 16,0 0 1-16,0 0 0 15,0 0-1-15,0 0 0 16,0 0 0-16,0 0 0 16,-6 6-1-16,0 1 1 15,1 0-1-15,-3 2 1 16,1-1-1-16,-2 1 1 15,1-2-1-15,1-1 1 16,-1 0-1-16,1 1 0 16,-2 3 0-16,2 0 1 15,0 0-1-15,0 0 1 16,0 0-1-16,-1-1 0 16,-2 0 0-16,4-2 1 15,1 0-1-15,0 0 0 16,1-1 0-16,0 0 1 0,1-2-1 15,-2 2 1-15,3 0-1 16,-3 0 0-16,1 1 0 16,-2 0 0-16,5 2 0 15,-5-2 1-15,3 1-1 16,-4 1 0-16,0 1 0 16,-1-1 0-16,1 1 0 15,-1 0 0-15,0 0 0 16,1 3 0-16,1-3 0 0,-1 3 0 15,-2 3 0-15,2-3 0 16,1-1 0-16,2-2 0 16,0-3 0-16,-1 1 0 15,0 0 1-15,-1 0 1 16,2 1-2-16,-4-2 0 16,5 2 0-16,-2-1 0 15,0 1 0-15,0 0 0 16,-1-2 0-16,3 2 0 15,-1-4 0-15,1 1 0 16,1-2 0-16,2-4 0 16,-1 9 0-16,1-9 0 15,-5 6 0-15,5-6 0 16,0 0 0-16,0 0 0 16,0 0-1-16,0 0 0 15,0 0 0-15,0 0 1 16,0 0 0-16,0 0 0 15,0 0 0-15,0 0 0 0,0 0 0 16,0 0 0-16,9-12 0 16,-3 4 0-16,0-2 0 15,1 0 0-15,0 1 1 16,5-6 1-16,-2 1-2 16,0-2 0-16,1 5 0 15,-2-5 0-15,1 3 0 16,-1-3 0-16,2 3 0 0,-2 1 0 15,-2 1 0-15,1 1 0 16,0 3 0-16,-2-3 0 16,1 2 0-16,-1 0 0 15,1 1 0-15,-1-2 0 16,1 2 0-16,0-2 0 16,2 0 0-16,0 2 0 15,-1 0 0-15,1 0 0 16,0 0 0-16,-1-1 0 15,0 0 0-15,0-1 0 16,1-1 0-16,0 3 0 16,-1 0 0-16,-1 1 0 15,1 0 0-15,0 0 0 16,1-1 0-16,0 0 1 16,-1 1-1-16,1 0 0 15,-2 1 0-15,0-1 0 16,2 1 0-16,-2 0 0 15,2 0 0-15,-5 1 0 16,2 0 0-16,-6 4 0 0,7-6 0 16,-7 6 0-16,0 0 0 15,0 0 0-15,0 0 2 16,0 0 0-16,0 0-3 16,0 0 1-16,0 0-1 15,0 0 0-15,0 0 0 16,0 0 0-16,0 0 0 0,0 0 1 15,-8 0-1-15,-1 3 0 16,-6 1 0-16,0 3 0 16,-3 5 0-16,2-3 1 15,2 1 0-15,1 0 0 16,0 1-1-16,-3-1 1 16,2 2-1-16,1-3 1 15,3-1-1-15,-1 1 1 16,1-1 0-16,0 1 0 15,2-2 0-15,0 2 0 16,1 0-1-16,0 1 1 16,-3 0 0-16,3 0 0 15,1 0 0-15,-1 0 0 16,1 2 0-16,-3 1 0 16,-5 0-1-16,4 1 0 15,0-4 1-15,1 0 0 16,3-1 0-16,-1-1 0 15,3-2 0-15,-2 3 0 0,1-1 0 16,0 0 0-16,-1 0 0 16,4-2 0-16,-2 1 0 15,3 1 0-15,-2-4 0 16,0 2 0-16,0-2 0 16,3-4 0-16,-3 6 0 15,3-6 0-15,0 0 0 16,0 0 0-16,0 0 0 15,0 0 0-15,0 0 1 16,0 0 0-16,0 0 0 0,0 0 1 16,0 0-1-16,0 0 1 15,0 0-2-15,0 0 1 16,0 0 0-16,0 0 1 16,0 0-1-16,0 0 0 15,0 0-1-15,0 0 1 16,3-10-1-16,3 0 1 15,0-3-1-15,-1 0 1 16,3-2-1-16,-1-1 1 16,1 3-1-16,-2-3 0 15,3 1 0-15,2 0 0 16,0 1 0-16,0 1 1 16,2 0-1-16,-1 1 0 15,1 1 0-15,-2 1 1 16,1 0-1-16,-1 0 1 15,1-2-1-15,1-1 1 0,1 0-1 16,-1 0 1-16,-1-1 0 16,1-1 0-16,-2 1-1 15,2 1 1-15,0 0 0 16,-1 0 0-16,1 1-1 16,-4 1 1-16,1 1-1 15,-2 0 0-15,2 1 0 16,-2 0 0-16,-1 2 0 15,3-1 0-15,-1 0 0 16,-4 1 0-16,1 1 0 16,-6 6 1-16,9-7 0 0,-9 7 0 15,0 0 0-15,0 0 0 16,0 0-1-16,0 0 1 16,0 0-1-16,0 0 1 15,0 0-1-15,0 0 0 16,0 0 0-16,0 0 0 15,0 0 0-15,0 0 1 16,-9 6-1-16,3-2 0 16,-4 3 0-16,2-1 0 15,-3 1 0-15,1 2 0 16,-1 1 0-16,-1-1 0 16,-1-2 0-16,0 5 0 15,0-2 0-15,2 0 0 16,-1 0 0-16,1 0 0 15,1-1 0-15,1-2 0 16,0 0 0-16,2 0 1 0,0-1-1 16,1 0 1-16,0 1-1 15,2-1 0-15,0 1 0 16,-4 0 1-16,-2 2-1 16,0-2 0-16,3 0 0 15,-3-1 0-15,3 0 0 16,-3 1 1-16,-1 0-1 15,4 0 0-15,-3-1 0 16,1 1 1-16,2 0-1 0,1-1 1 16,1 0-1-16,0 0 0 15,2-2 0-15,-2 2 0 16,-1 0 0-16,0-1 0 16,2 1 0-16,-1 0 0 15,0 1 0-15,0-1 0 16,2 1 0-16,-2-1 0 15,2 1 0-15,0-1 0 16,0-2 0-16,2 2 0 16,-1 0 0-16,-2-1 0 15,4 3 0-15,-3-3 0 16,0 3 0-16,0-3 0 16,0 3 0-16,0-3 0 15,0 3 0-15,3-3 0 16,-1 1 0-16,1-6 0 15,-1 9 0-15,1-9 0 16,0 6 0-16,0-6 0 16,0 0 0-16,0 0 0 0,0 0 0 15,0 0 0-15,-3 7 0 16,3-7 0-16,-2 7 0 16,2-1 0-16,0 1 0 15,0-3 0-15,-1 2 0 16,-1 0 0-16,1 1 0 15,-1 0 0-15,1 2 0 16,0-3 0-16,-1-1 0 0,-1 3 0 16,3-4 0-16,-1 2 0 15,-2-2 0-15,3-4 0 16,-2 10 0-16,2-10 0 16,-2 12 0-16,2-12 0 15,-5 10 0-15,5-10 0 16,-1 10 0-16,1-10 0 15,-2 10 0-15,2-4 0 16,0-1 0-16,0 1 0 16,0 0 0-16,0 0 0 15,-1-1 0-15,0 1 0 16,1 0 0-16,0 0 0 16,0 1 0-16,0 0 0 15,0 2 0-15,0-2 0 16,0 2 0-16,0-2 0 15,0 0 0-15,0 0 0 16,1 0 0-16,0 1 0 16,1-1 0-16,-1-1 0 0,-1-1 0 15,0 1 0-15,0 0 0 16,0 0 0-16,3-1 0 16,-3 3 0-16,2 0 0 15,-2 0 0-15,0 0 0 16,0-1 0-16,0-1 0 15,0 0 0-15,0 0 0 16,0 1 0-16,0-4 0 16,0-3 0-16,-2 8-1 0,2-8 1 15,0 8-1-15,0-8 1 16,2 7 0-16,-2-7 0 16,2 7 0-16,-2-7 0 15,2 7-1-15,1 0 1 16,-2-2-1-16,-1 2 1 15,3 0 0-15,-1 0 0 16,0 1 0-16,1-1 0 16,2 0-1-16,-2-1 1 15,-1-2-1-15,-2-4 1 16,9 9 0-16,-3-5 0 16,0 2-1-16,1 0 1 15,0-1 0-15,0 1 0 16,6-2 0-16,-3-1 0 15,1 0 0-15,-1-1 0 16,1-1 0-16,-1 1 0 16,0-2 0-16,-4 0 0 15,1 0 0-15,1-2 0 16,-1 1 0-16,0-1 0 0,-1 2 0 16,0-1 0-16,1-1 0 15,0-1 0-15,0-1 0 16,2 0 0-16,-5 0 0 15,2-2 0-15,0 0 0 16,1 0 0-16,-3-1 0 16,2-2 0-16,0-1 0 0,1-1 1 15,0-1-1-15,1 1 1 16,0 1-1-16,-1 0 1 16,2 1-1-16,-3 0 0 15,0 1 0-15,-3-4 1 16,1 0-1-16,0-2 0 15,-1 0 0-15,1-1 1 16,-1 1-1-16,-1-1 1 16,-1 1-1-16,-1 1 1 15,0 2-1-15,5-4 1 16,-3 1-1-16,3 1 0 16,-1 0 0-16,0 0 1 15,1 1-1-15,2 1 0 16,-1 1 0-16,-2 0 0 15,-1-1 0-15,0 3 0 16,1-1 0-16,-1 0 0 16,1 2 0-16,1-1 0 15,-2-2 0-15,4 1 0 16,0 0 0-16,0-1 0 0,3 0 0 16,-2 0 0-16,0 1 0 15,2 2 0-15,-4 0 0 16,1-2 0-16,1 1 0 15,2-1 0-15,-2-1 0 16,4 1 0-16,-1 1 0 16,-2 0 0-16,0 1 0 15,1 0 0-15,-4-2 0 0,1 1 0 16,0 0 0-16,-1 0 1 16,0 1-1-16,-1-1 1 15,-2 3-1-15,2-1 1 16,-1 0-1-16,-1 0 1 15,1 2-1-15,-1-3 1 16,3 1-1-16,-2 2 0 16,0-3 0-16,-1 2 0 15,3-2 0-15,1 0 0 16,2 0 0-16,0 1 1 16,1-1-1-16,-2-1 0 15,4 0 0-15,0-4 0 16,2 2 0-16,-1 0 1 15,-1-1-1-15,-1 0 0 16,2 1 0-16,-1-1 0 16,1-4 0-16,-3 4 0 15,4 1 0-15,1-2 0 16,-1 1 0-16,0 1 0 0,1 2-11 16,-2-3 1-16,0 1-48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5:53.787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296 45 1 0,'0'0'0'0,"0"0"0"16,0 0 6-16,0 0-5 16,0 0 0-16,0 0 1 15,0 0 1-15,0 0 1 16,-28-7 2-16,11 7 0 16,-8 1 1-16,5 4 1 15,-2 0-7-15,4 3 1 0,-1 2-1 16,3-2 0-16,2 3-1 15,1-1 1-15,2 1-1 16,0 4 1-16,2 2 0 16,3-4 0-16,2 0-1 15,1 4 1-15,0 2-1 0,2-3 1 16,1-3-1-16,1 4 1 16,4 2 0-16,-2-5 1 15,-1-2-1-15,0-1 1 16,4 1-1-16,-2-2 1 15,0-2 0-15,2 3 0 16,3-1 0-16,-2 0 0 16,2 0-1-16,1 0 1 15,1-1-1-15,4-2 1 16,-2-1 1-16,3-1 0 16,4 0-2-16,-6-4 1 15,-1 0-1-15,3-2 1 16,0-2-1-16,-2-1 0 15,2-3 0-15,0-3 0 16,2-3-1-16,-4 0 1 16,2 3-1-16,-2-5 1 15,1 1-1-15,-4 2 1 16,-1 2 0-16,-1 1 1 16,1 1-2-16,-3-4 1 0,-2-4 0 15,1 3 0-15,-4-2 0 16,-2-6 0-16,-2 3-1 15,-4-3 1-15,3 3-1 16,-4 0 1-16,-3 3 0 16,-1 2 0-16,-2 1 0 15,0 2 0-15,0 3-1 16,-1 1 1-16,1 2-1 0,-6 1 1 16,2 0-1-1,-5 3 1-15,2 1-1 0,-4 1 0 16,-1 1 0-16,3 1 0 15,2 2 0-15,1 2 0 16,3 2 0-16,2-1 0 16,1 1 0-16,1 0 0 15,2 0 0-15,2 2 0 16,0 2-1-16,3-2 1 16,-1-1-1-16,2 0 1 15,2-1-1-15,2 1 1 16,2 2-1-16,-1-1 0 15,2 1 1-15,0-2 0 16,0-1 0-16,0 0 0 16,1 2 0-16,2-2 0 15,2 1 0-15,1 0 0 16,3-1 0-16,-2-2 0 16,1 1 0-16,2 0 0 15,0 1 0-15,-4-2 0 16,2-2 0-16,2 0 0 0,-1-2 0 15,0-1 1-15,1 0-1 16,0 0 0-16,0-2 0 16,-2 1 0-16,-1-1 0 15,0-1 0-15,2 0 0 16,1-3 0-16,1-1 0 16,-1 0 0-16,2-1 0 0,-1 0 0 15,3-1 0-15,-4-1 1 16,2-1 0-16,-2 1 0 15,0-1-1-15,-2-3 0 16,-2 0 0-16,1-5 1 16,-3-3 0-16,-1 1 0 15,-4-3-1-15,-2 0 1 16,0-1-1-16,0-1 0 16,-2 0 0-16,-1 6 0 15,0 2 1-15,0 4 0 16,-1 1-1-16,-2 1 1 15,-1 2-1-15,-4 0 0 16,-1-1 0-16,-1 3 0 16,-3 2 0-16,0-2 0 15,0 1 0-15,1 1 0 16,0 2 0-16,-2 1 0 16,1 1 0-16,-3 2 0 15,0 1 0-15,1 1 0 0,-1 1 0 16,2 1 0-16,-1 0 0 15,2 0 0-15,2 2 0 16,2-2 0-16,-1 2 0 16,0-1 0-16,2 2 0 15,4 2 0-15,-4-1-1 16,6 4 1-16,-3 2-1 16,3-2 0-16,2-1 1 15,0-4 0-15,1-1 0 16,0-1 0-16,0 2-1 0,-1-2 1 15,2-1-1-15,-1 2 1 16,1-1-1-16,0 1 1 16,-1 1-1-16,2 0 1 15,0 0 0-15,2 0 0 16,0-1 0-16,3-1 0 16,0 3 0-16,3-4 0 15,-1 1 0-15,2 1 0 16,2-2 0-16,1-2 0 15,2 2 0-15,1-4 0 16,-4 2 0-16,1 0 0 16,1-2 0-16,-3 0 1 15,-2-2-1-15,1 0 1 16,0 1-1-16,1-2 0 16,3 0 0-16,-3 0 0 15,-1 0 0-15,-1-2 1 16,2 1-1-16,-1 0 1 15,0-2-1-15,-1 0 1 0,0 1-1 16,0-1 1-16,1-1-1 16,0 0 1-16,-2-1-1 15,0 0 0-15,3-1 0 16,2 0 0-16,-2-1 0 16,-2 0 0-16,1 1 1 15,-2-1 0-15,1 0-1 0,0-3 1 16,-3 1-1-16,0 2 1 15,1-2-1-15,-2-4 0 16,-2-1 0-16,-1-1 1 16,-1 4-1-16,0-8 1 15,-1-4-1-15,-1 3 1 16,-2 1-1-16,0-3 0 16,1 4 0-16,-1 0 1 15,-1 1-1-15,-3 3 1 16,-1 1-1-16,-1 0 1 15,-3 1-1-15,-2 1 0 16,1 0 0-16,1 3 0 16,1 1 0-16,1-1 0 15,1 1 0-15,1 1 0 16,2 1 0-16,-8-1 1 16,-2 6-1-16,1-2 0 15,0 2 0-15,-1 2 0 16,0 2 0-16,1-1 0 15,0 0 0-15,4 3 0 16,-1-2 0-16,0 2 0 0,2 0 0 16,-1 1 0-16,1 1 0 15,-1 3 0-15,2-1-1 16,-1 4 1-16,-2 0-1 16,2 2 1-16,3-3-1 15,1 0 1-15,1-1-1 16,1 1 0-16,3 0 0 0,0 1 0 15,2 2 0-15,2 1 0 16,6 4 0-16,-2-6 1 16,1 1-1-16,2-3 0 15,2-1 1-15,0-1 0 16,0-1-1-16,2 3 1 16,0 0-1-16,1 0 1 15,2-1 0-15,-3-1 0 16,5-2 0-16,-2 0 0 15,-1-2 0-15,3 0 0 16,1-1 0-16,-6-2 0 16,-2 0 0-16,-1-1 0 15,0 0 0-15,0-1 0 16,2-1 0-16,1-1 0 16,0-1 0-16,0-1 0 15,0 2 0-15,-3-1 0 16,0-1 0-16,2-1 1 15,-4 1-1-15,2-3 0 16,1-1 0-16,-3-1 1 16,5 0-1-16,-6-2 0 0,2 1 0 15,3-4 0-15,1-1 0 16,-2 3 1-16,-4 0-1 16,1 0 0-16,0-2 0 15,-2 1 1-15,0 1-1 16,0-7 1-16,-1 1-1 0,0 1 1 15,-2 4-1-15,-1-1 1 16,0 4-1-16,-2-4 1 16,-3-2-1-16,-1 1 1 15,-1 0-1-15,-2 0 1 16,-2 0-1-16,-1 0 1 16,-1 0-1-16,1 1 1 15,1 4-1-15,0 0 1 16,-1 3-1-16,-1 0 0 15,-1 1 0-15,-5 1 0 16,-3 3 0-16,2 0 0 16,5 0 0-16,0 0 0 15,0 2 0-15,3-1 0 16,2 2 0-16,-5 1 0 16,-2 2 0-16,2 0 0 15,3-1 0-15,-1 3 0 16,-2 0 0-16,4 1 0 15,2 0 0-15,-2 2 0 16,0 2-1-16,2 2 0 16,3-1 0-16,-1 0 1 0,4-1 0 15,-6 2 0-15,2 1-1 16,1 1 1-16,0 3-1 16,1-3 1-16,3 1-1 15,0-4 1-15,-2 2-1 16,4-4 1-16,1 2-2 15,0-4 0-15,0 0-32 16,1-1 0-16,3-1 17 0,9 0 0 16,-2-1 6-16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5:56.670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374 64 18 0,'0'0'2'0,"0"0"0"15,0 0 1-15,0 0 0 16,0 0 0-16,0 0 0 16,0 0-2-16,0 0 1 15,0 0-1-15,0 0 0 16,0 0-1-16,0 0 1 15,-17-18-1-15,5 8 1 16,0 2-1-16,4 0 1 16,1 3 0-16,1 0 1 15,0 1 1-15,0 1 0 16,0 2-2-16,1-1 1 16,-1 1-2-16,2 1 0 15,-2 1 0-15,-1 2 0 16,-1 0 0-16,-2 1 0 15,3 3 1-15,-3 1 1 16,3 0 0-16,-2 4 0 16,-1 2-1-16,0-1 0 15,0 3 0-15,3-1 0 0,-1 0 0 16,1 1 0-16,0 6-1 16,0-2 1-16,-2 0-1 15,2-3 1-15,1-1 0 16,-3 0 0-16,4-1 0 15,-3-1 0-15,1 0-1 16,1 2 1-16,-1 0-1 0,1-1 0 16,1-2 0-16,-1-2 0 15,1-1 0-15,3-3 0 16,-1-2 0-16,0 0 0 16,0 0 0-16,3-5 0 15,-4 6 0-15,4-6 0 16,0 0 0-16,0 0 0 15,0 0 0-15,0 0 0 16,0 0 0-16,0 0 0 16,0 0 0-16,0 0 1 15,0 0-1-15,0 0 0 16,0 0 0-16,0 0 0 16,0 0 0-16,0-8 0 15,-2-5 0-15,2-2 0 16,0-4 0-16,3-3 0 15,3-4 0-15,-2 6 0 16,0 3 0-16,2-3 0 16,1-1 0-16,2 4 0 15,-2 3 0-15,-1 1 0 0,1 1 0 16,2 4 0-16,3-1 0 16,1 0 0-16,2 3 0 15,-2-2 0-15,3 1 0 16,0-2 0-16,0 3 0 15,3-1 0-15,2-2 0 16,-2-1 0-16,-1 3 0 0,0-2 0 16,1 2 0-16,-6 0 0 15,2 3 0-15,-7-1 0 16,1 2-1-16,0 1 1 16,-4 0 0-16,3 1 0 15,-3-1 0-15,1 2 0 16,-2 0 0-16,-4 0 0 15,5 0 0-15,-5 0 0 16,0 0 0-16,0 0 0 16,0 0 0-16,0 0 0 15,0 0 0-15,0 0 0 16,0 0 0-16,0 0 1 16,0 0-1-16,0 0 0 15,-7-1 1-15,2-2 0 16,-3 3-1-16,-4 0 1 15,-1 0-1-15,-1 3 0 16,-1-2 0-16,-2 4 0 16,4 0 0-16,-2 3 0 15,-1-1 0-15,3 0 0 16,3 0 0-16,-1 5 0 16,-2 2 0-16,-2-2 0 0,4-2 0 15,-1 0 1-15,1-2-1 16,2-2 0-16,-1 3 0 15,0-2 0-15,1 2 0 16,1-1 0-16,0 1 0 16,3 1 0-16,-3 0 0 0,4 2 0 15,0 2 0-15,1-4 0 16,0-3 0-16,-3 2 0 16,2-5 0-16,-1 2 0 15,1 0 0-15,4-6 0 16,-9 9 0-16,9-9 0 15,0 0 0-15,0 0 0 16,0 0 1-16,0 0 0 16,0 0 0-16,0 0 0 15,0 0 0-15,0 0 0 16,0 0-1-16,0 0 1 16,0 0 0-16,0 0 0 15,3-6-1-15,0 0 0 16,0 0 0-16,0-1 0 15,1-2 0-15,2 4 0 16,-3-4 0-16,4-1 0 16,-1-2 0-16,1-1 0 15,3 0 0-15,2-1 0 16,2 1 0-16,1-3 0 16,2 3 0-16,-2 0 0 0,-2 3 0 15,-3 0 0-15,-3 0 0 16,4 3 0-16,-2 0 0 15,0-1 0-15,1 3 0 16,-2-1 0-16,3 2 0 16,0-2 0-16,4 0 0 15,-4 0 0-15,-2 2 0 16,2 1 0-16,-2 2 0 0,-2-2 0 16,2 0 0-16,-5 3 0 15,2-3 0-15,-6 3 0 16,7-2 0-16,-7 2 0 15,7 0 1-15,-7 0 0 16,0 0-1-16,0 0 1 16,0 0-1-16,0 0 1 15,0 0-1-15,0 0 0 16,0 0 0-16,0 0 1 16,0 0-1-16,0 0 1 15,-10-1 0-15,5 1 0 16,-7 0-1-16,2 0 1 15,-2 1-1-15,-4 2 1 16,1 0-1-16,2 2 0 16,-3 2 0-16,1 0 0 15,2 3 0-15,0 0 0 0,2 0 0 16,-2 0 0 0,-2 2 0-16,5-2 0 0,-1 0 0 15,-1 0 0-15,2-1 0 16,0 1 0-16,0 0 0 15,-2 2 0-15,-1-1 0 16,2 2 0-16,-1 0 0 16,3-1 0-16,2 0 0 15,1 0 0-15,2 0 0 16,-5-1 0-16,2-1 0 16,0 0 0-16,0 2 0 0,0-2 0 15,-1-1 0-15,4-1 0 16,0 1 0-16,-1-1 0 15,1 0 0-15,3-1 0 16,-5 0 0-16,6 0 0 16,-2 1 0-16,1 2 0 15,1 1 0-15,-1 2 0 16,1 0 0-16,2 4 0 16,3 2 0-16,-1-2 0 15,3 2 0-15,-1-2 0 16,1 2 0-16,3 1 0 15,1 3 0-15,-1-2 0 16,-2 0-2-16,-2 1 0 16,0 1-16-16,0-3 0 15,-1 0-22-15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6:01.369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0 61 27 0,'0'0'0'0,"10"-2"0"16,-10 2 1-16,7 0-1 16,-7 0 0-16,0 0 0 15,0 0 0-15,0 0 0 16,0 0 0-16,0 0 1 16,0 0 0-16,7 0 2 0,-2 0 0 15,2 0-1-15,2 0 1 16,-2 0-1-16,0 0 1 15,-1 2-2-15,0-1 1 16,-2 0 3-16,-4-1 0 16,7 3-1-16,-7-3 0 15,6 2-1-15,-6-2 0 16,0 0-1-16,0 0 0 16,7 0-1-16,-7 0 1 15,10 0-2-15,-10 0 1 16,10 1-1-16,-10-1 1 15,9 4-1-15,-9-4 1 16,9 6 0-16,-9-6 0 16,7 5 0-16,-7-5 0 15,8 4 0-15,-8-4 1 16,11 3-1-16,-4-2 0 16,0-1-1-16,0 0 1 15,-1 0-1-15,0 0 1 0,-5 2-1 16,-1-2 1-16,13 3-1 15,-13-3 1-15,10 2-1 16,-10-2 1-16,10 2-1 16,-10-2 0-16,9 3 0 15,-9-3 0-15,10 4 0 16,-3-1 0-16,4 0 0 16,-3 0 0-16,-2 0 0 15,5 0 0-15,-2-1 0 16,0 1 0-16,-2 2 0 0,-1-1 0 15,1 2 0-15,0-2 1 16,2 2-1-16,0-2 0 16,-5 0 0-16,2 2 0 15,-1 0 0-15,1-2 0 16,-3 1 0-16,-3-5 1 16,10 10-1-16,-10-10 1 15,12 7-1-15,-12-7 0 16,11 9 0-16,-11-9 1 15,8 8-1-15,-8-8 1 16,5 9-1-16,-2-3 1 16,0-1-1-16,0 3 1 15,1 0-1-15,-4-1 1 16,3 2-1-16,-1-3 1 16,-1 0-1-16,1-1 1 15,-2 0-1-15,0-5 1 16,2 8 0-16,0-2 0 0,-1 0-1 15,1 0 1-15,-2-1-1 16,0 1 0-16,1 0 0 16,-1 0 0-16,0-2 0 15,0-4 1-15,0 10-1 16,0-4 0-16,0 0 0 16,0-1 0-16,0 3 0 15,0-1 1-15,0 0-1 16,0 0 1-16,0 0-1 0,0 1 0 15,0-3 0-15,0 1 0 16,0 0 0-16,0 1 0 16,0 0 0-16,0 2 0 15,0 1 0-15,0 3 0 16,0-1 0-16,0-2 0 16,0 1 0-16,0-1 0 15,0 0 0-15,0 3 0 16,0-1 0-16,0-2 1 15,-1 0-1-15,-1 0 0 16,4 0 0-16,-4-1 0 16,2 1 0-16,-1-1 0 15,1 1 0-15,-2 1 0 16,0 1 0-16,2-1 0 16,-3 1 0-16,-2-2 0 15,5-1 0-15,-3-1 0 16,1 2 0-16,-3 0 0 15,4 1 0-15,-2 0 0 0,-3 1 0 16,2-1 0-16,2 1 0 16,-3 1 0-16,0 1-1 15,-1-1 1-15,2 1-1 16,-3 1 1-16,-3 2-1 16,3-5 0-16,-1 1 0 15,3-2 1-15,-3-1 0 16,4 2 0-16,-3-5-1 15,1 2 1-15,-1-2-1 0,2 1 1 16,0 1-1-16,0 1 1 16,-2 3-1-16,1-3 1 15,-1 0 0-15,4-2 0 16,-1-1-1-16,1-3 1 16,0 2 0-16,-1 1 0 15,2-4 0-15,0 4 0 16,-1-1 0-16,0 0 0 15,1 1-1-15,-1-3 1 16,2 2 0-16,1-6 0 16,-4 6-1-16,4-6 1 15,-5 7-1-15,5-7 1 16,0 0-1-16,0 0 0 16,0 0 0-16,0 0 1 15,0 0 0-15,0 0 0 16,0 0 0-16,0 0 0 15,0 0-1-15,0 0 1 0,0 0 0 16,0 0 0-16,10-9 0 16,-2 6 0-16,2-4 0 15,1 1 0-15,4-2 0 16,-2-1 0-16,1 1 0 16,-4-1 0-16,3 0 0 15,-1-2 0-15,5-4 0 16,-4 1 0-16,-1 1 0 15,2-2 0-15,-4 1 0 0,0 1 0 16,0 2 0-16,-4-1 1 16,0-1-1-16,-3 2 0 15,3-1 0-15,-1-2 1 16,4 1-1-16,-2 0 1 16,-2 0-1-16,2 0 1 15,0-2-1-15,-1 2 0 16,-2 0 0-16,3 0 0 15,-1 2 0-15,-2-2 1 16,4 0-1-16,-3-4 1 16,0-4-1-16,2 3 1 15,-3-1-1-15,-1 2 1 16,0 1-1-16,0 0 1 16,-3 0-1-16,0 5 0 15,-3-4 0-15,3 2 1 16,-1 3-1-16,-2-3 1 15,0-1-1-15,0-2 1 16,-1 0-1-16,-1 2 0 0,2-1 0 16,-1 2 0-16,0 0 0 15,-1 5 1-15,5 0 0 16,-2 1 0-16,-3 0-1 16,1 0 1-16,-2 1-1 15,-1 0 1-15,3 2-1 16,-2 0 0-16,1-1 0 15,-2-1 0-15,0-1 0 16,0-1 1-16,1-4-1 0,-1 2 1 16,4 0-1-16,-7-3 1 15,-5 0 0-15,1 3 0 16,2 3-1-16,-1-2 1 16,-1 2-1-16,0-2 1 15,-4 1-1-15,2-3 1 16,2 3-1-16,-2-2 1 15,0 0-1-15,3 1 0 16,2 2 0-16,1-2 1 16,-1 2-1-16,-2-2 1 15,5 1-1-15,-2 0 1 16,0 4-1-16,1 0 1 16,2 1-1-16,1-1 1 15,-1 1-1-15,-1 0 1 16,3 1-1-16,-1 1 1 15,0 1-1-15,-1 0 0 16,3 0 0-16,-2 0 0 0,1-2 0 16,5 2 0-16,-10-2 0 15,10 2 0-15,-5-2 0 16,5 2 1-16,-6 0-1 16,6 0 0-16,0 0 0 15,0 0 0-15,0 0 0 16,0 0 0-16,-6-1 0 15,6 1 0-15,-6-2-1 0,6 2 1 16,0 0-1-16,0 0 0 16,0 0 0-16,0 0 1 15,0 0 0-15,0 0 0 16,0 0-1-16,0 0 1 16,-4-6 0-16,4 6 0 15,-4-8 0-15,4 8 0 16,-5-9 0-16,5 9 0 15,-4-8 0-15,4 8 0 16,-3-8 0-16,3 8 0 16,0-5 0-16,0 5 0 15,-1-8 0-15,1 8 0 16,-3-7-1-16,3 7 1 16,-5-6 0-16,5 6 0 15,0 0 0-15,0 0 0 16,0 0-1-16,0 0 1 15,0 0-2-15,0 0 1 16,0 0 0-16,0 0 0 16,0 0 0-16,0 0 0 0,0 0 0 15,0 0 1-15,0 0-1 16,0 0 1-16,0 0 0 16,0 0 0-16,0 0 0 15,0 0 0-15,0 0 0 16,0 0 0-16,0 0 0 15,0 0 0-15,0 0 0 16,0 0 0-16,0 0 0 0,0 0 0 16,0 0 0-16,0 0 0 15,0 0 0-15,0 0 0 16,0 0 0-16,0 0 0 16,8-1 0-16,-8 1 0 15,7 0 0-15,-7 0 0 16,7 0 1-16,-7 0 0 15,0 0 0-15,0 0 1 16,0 0-1-16,0 0 0 16,0 0-1-16,0 0 1 15,0 0-1-15,0 0 1 16,0 0-1-16,0 0 0 16,-7-6 0-16,7 6 0 15,-7-6 0-15,7 6 0 16,-8-5 0-16,8 5 0 15,-7-5 0-15,7 5 0 16,0 0 0-16,0 0 0 16,0 0 0-16,0 0 0 0,0 0-1 15,0 0 1-15,0 0-1 16,0 0 0-16,0 0 0 16,0 0 1-16,0 0-1 15,0 0 1-15,0 0-1 16,0 0 1-16,0 0-1 15,0 0 1-15,0 0-1 16,0 0 1-16,0 0 0 0,0 0 0 16,0 0 0-16,0 0 0 15,0 0 0-15,0 0 0 16,0 0 0-16,0 0 0 16,7-1 0-16,-7 1 0 15,8 0 0-15,-8 0 0 16,8 1 0-16,-8-1 0 15,9 2 0-15,-9-2 0 16,6 0 0-16,-6 0 0 16,4-2 0-16,-4 2 0 15,0 0 0-15,0 0 0 16,7-1 0-16,0-1 0 16,-1 2 0-16,1-1 0 15,1 1 0-15,-3-1 0 16,3 1 0-16,-3 0 0 15,-2 0 0-15,-3 0 0 16,10 1 0-16,-10-1 0 16,8 1 0-16,-8-1 0 0,5 2 0 15,-5-2 0-15,8 0 0 16,-8 0 0-16,10 0 0 16,-10 0 0-16,10 0 0 15,-10 0 0-15,9 0 0 16,-9 0 0-16,7 1 0 15,-7-1 0-15,6 3 0 16,-6-3 1-16,0 0-1 16,0 0 0-16,0 0 0 0,0 0 0 15,0 0 0-15,0 0 1 16,7 6-1-16,-7-6 0 16,8 9 0-16,-8-9 1 15,12 8-1-15,-12-8 0 16,9 9 0-16,-9-9 1 15,11 9-1-15,-11-9 0 16,6 8 0-16,-6-8 0 16,11 9 0-16,-11-9 0 15,8 8 0-15,-8-8 0 16,10 11 0-16,-7-6 0 16,4 1 0-16,-4 0 1 15,3 0-1-15,-6-6 0 16,7 8 0-16,-7-8 1 15,7 10-1-15,-4-4 1 16,1 0-1-16,1 1 0 16,-1 0 0-16,-1 2 1 15,3-5-1-15,-2 4 0 0,-1-6 0 16,1 6 0-16,2-3 0 16,-2 1 0-16,3 3 0 15,-1-2 0-15,-1 0 0 16,0-1 0-16,-3 3 0 15,4-2 0-15,-5 0 0 16,3 0 0-16,-1 2 0 16,0-2 0-16,0 0 0 15,1 0 0-15,-4 1 0 0,6-1 0 16,-2 2 0-16,1 1 0 16,1 0 0-16,-2 0 1 15,0-2-1-15,-1 1 0 16,-3-2 0-16,3 2 0 15,0 0 0-15,-2-1 0 16,1-1 0-16,-1 1 0 16,2 0 0-16,-3 1 0 15,0 1 0-15,0 0 0 16,1 0 0-16,-1 0 0 16,2-1 0-16,-2 1 0 15,1 0 0-15,-1-1 0 16,0-3 0-16,0 1 0 15,0 1 0-15,0 0 0 16,-1-4 0-16,-1 3 0 16,2 0 0-16,0-1 0 15,0 1-1-15,0 2 0 16,2-2 0-16,-2-1 0 16,1 1-3-16,-1 2 1 0,0-2-3 15,-1 3 0-15,-1 2-5 16,1-2 0-16,-2 0-46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6:10.288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272 1027 58 0,'0'0'0'16,"0"0"1"-16,0 0-1 15,0 0 1-15,0 0 1 16,0 0 0-16,0 0 1 16,0 0 1-16,4 13-1 15,0 0 0-15,-4 4-2 16,3 1 1-16,-3 1 0 15,0 4 0-15,0 4-1 16,0-4 1-16,0-1-2 16,0-2 1-16,0 0-1 0,0-3 1 15,0-1-1-15,0 1 1 16,3 1-1-16,-1-4 1 16,-2 1 0-16,0 0 0 15,0 0-1-15,2-1 1 16,1 1-1-16,-3 1 1 15,5-1 0-15,-5 0 0 16,0-1-1-16,0 5 1 16,-5 3-1-16,2-5 1 15,3-3-1-15,-4 2 1 16,4 0-1-16,-3-3 1 16,0 0-1-16,2-3 1 15,-2-1-1-15,3-2 1 16,0-3-1-16,0-4 1 15,-3 9-1-15,3-9 1 16,0 6-1-16,0-6 1 0,0 0-1 16,0 0 1-16,0 0 0 15,0 0 0-15,0 0-1 16,0 0 1-16,0 0-1 16,0-8 1-16,0-3-1 15,0-5 0-15,0-4 0 16,0 0 0-16,0-2 0 15,0 0 0-15,0 2 0 0,-1 0 1 16,-2 0-1-16,3 1 0 16,-3 0 0-16,3 1 0 15,-3-1 0-15,2 2 0 16,-2-1 0-16,3 4 1 16,0 2-1-16,-3 2 1 15,3 3-1-15,-2 0 1 16,2 3-1-16,0 4 0 15,-3-9 0-15,3 9 0 16,-2-6 0-16,2 6 0 16,0-6 0-16,0 6 0 15,2-10 0-15,-2 5 0 16,0-3 0-16,0 1 0 16,3-2 0-16,-3 1 1 15,0 1-1-15,0-5 0 16,0-1 0-16,0 3 0 15,0 0 0-15,2 0 0 16,1-2 0-16,-3 1 0 16,4-2 0-16,-4 0 0 0,3 1 0 15,-3 2 0-15,0 0 0 16,0 1 1-16,3 1-1 16,-3 1 0-16,0 1 0 15,-3 0 0-15,3 0 0 16,-3 1 0-16,3-1 0 15,0 0 0-15,0 2 0 16,0 4 0-16,0-9 0 0,0 9 0 16,0-6 0-16,0 6 1 15,0 0-1-15,0 0 1 16,0 0-1-16,0 0 0 16,0-5 0-16,0 5 1 15,0-5-1-15,0 5 1 16,0 0-1-16,0 0 0 15,0 0 0-15,0 0 0 16,0 0 0-16,0 0 0 16,0 0 0-16,0 0 0 15,0 0 0-15,0 0 1 16,3 10-1-16,-3 2 0 16,3 5 0-16,0-2 0 15,-2 0 0-15,2 1 0 16,-3 2 0-16,0-1 0 15,0 2 0-15,0 1 0 16,0 0 0-16,0 0 0 16,0-1 0-16,0-2 0 0,-3-2 0 15,3-2 1 1,0-3-1-16,0 1 0 0,0-1 0 16,0-1 0-16,3 0 0 15,-3-1 0-15,0-1 0 16,0 2 0-16,3-3 0 15,-3 0 0-15,1 1 0 16,-1-1 0-16,0-1 0 16,0-5 0-16,3 9 0 0,-3-9 0 15,0 9 0-15,0-9 0 16,0 10 0-16,0-10 0 16,0 10 0-16,0-10 0 15,0 6 0-15,0-6 0 16,0 0-1-16,0 0 1 15,0 0-1-15,0 0 0 16,0 0 0-16,0 0 0 16,0 0 0-16,0 0 1 15,0 0 0-15,0 0 0 16,0 0 0-16,0 0 0 16,0 0 0-16,0 0 0 15,0 0 0-15,0 0 0 16,3-8 0-16,-1 3 0 15,-2-4 0-15,2 0 0 16,-2 1 0-16,0-1 0 16,0 0 0-16,0-1 0 0,0 3 0 15,0 1 0 1,0 1 0-16,0-1 0 0,0 1 0 16,-2-2 0-16,2 0 0 15,0 0 0-15,0 1 0 16,-2-1 0-16,2 0 0 15,0-1 0-15,0 1 0 16,0 0 1-16,0 0-1 16,0 0 1-16,-3 1-1 0,3-1 1 15,0 1-1-15,-3-1 1 16,3-1-1-16,0 3 0 16,0-1 0-16,3-1 0 15,-3-1 0-15,3 1 0 16,-3 2 0-16,0-1 0 15,0 1 0-15,0 5 0 16,0-7 0-16,0 1 0 16,0-1 0-16,0 0 0 15,0 0 0-15,0-2 0 16,-3 1 0-16,3-1 0 16,0 0 0-16,0 1 0 15,0-1 0-15,0-1 0 16,0-2 0-16,0 4 0 15,0-1 0-15,0 0 0 16,0 2 0-16,0-1 0 16,0 0 0-16,0 1 0 15,0 0 0-15,0 0 0 16,0-2 0-16,0 3 1 0,0-2-1 16,0-1 0-16,0 0 0 15,0 1 0-15,0-1 0 16,0-1 1-16,3-2-1 15,-1 1 1-15,-2 2-1 16,2-1 1-16,-2 0-1 16,0 1 0-16,0 1 0 0,0-1 0 15,0 2 0-15,0-2 1 16,-2-1-1-16,0 0 0 16,2-1 0-16,0 0 1 15,0 3-1-15,0-2 0 16,2-2 0-16,-2 2 0 15,2 1 0-15,-2-1 0 16,0 0 0-16,-2 0 0 16,0-1 0-16,2 2 0 15,-3 0 0-15,0 1 0 16,3 1 0-16,0-2 0 16,3 2 0-16,-3-2 0 15,3 0 0-15,-3 1 0 16,0 1 0-16,0-1 0 15,2 3 0-15,-2-3 0 16,0 3 0-16,0 0 0 16,0-2 0-16,0 0 0 15,0 0 0-15,0-2 0 16,0 0 0-16,0 1 1 16,0-2-1-16,0-1 0 0,0 4 0 15,2-3 0-15,-2 0 0 16,3-1 0-16,-3-5 0 15,3 0 1-15,-3-1-1 16,0-1 0-16,2 2 0 16,-2 1 0-16,0-1 0 15,0 1 0-15,0 1 0 16,-2-1 0-16,-1 1 0 16,3 1 0-16,0 3 0 0,0-2 0 15,-3 2 0-15,3 2 0 16,0 2 0-16,0-1 0 15,3 1 0-15,-3 0 0 16,3 2 0-16,-1-2 0 16,-2 0 0-16,0 2 0 15,0-2 0-15,0 2 0 16,3-3 0-16,-3 1 0 16,0 3 0-16,0-4 0 15,0 3 0-15,0-4 0 16,0 1 0-16,0 1 0 15,0-1 0-15,0-1 0 16,0 3 0-16,2-2 0 16,0-2 0-16,-2 2 0 15,0 1 0-15,0-4 0 16,3 0 0-16,-3 2 0 16,0-1 0-16,0 0 0 0,3 1 0 15,-3 0 0-15,1 1 0 16,-1 1 0-16,2 4 0 15,-2 2 0-15,0 0 0 16,0 0 0-16,0 0 0 16,0 0 0-16,0 0 0 15,0 0 0-15,0 0 0 16,0 0 0-16,0 0 0 16,0 0 0-16,0 0 0 0,0 0 0 15,0 0 0-15,0 0 0 16,0 0 0-16,0 0 0 15,0 0 0-15,0 0 0 16,0 0 0-16,0 0 0 16,4 7 0-16,-1-1 0 15,1 1 0-15,0 1 0 16,-1 2 0-16,2 1 0 16,-2-1 0-16,-1 1 0 15,-2 2 0-15,3-1 0 16,-1 1 0-16,1-2 0 15,0-1 0-15,-2 0 0 16,2 0 0-16,-3 1 0 16,3 0 0-16,-3 2 1 15,3-1-1-15,-2 2 0 16,-1-1 0-16,0-2 0 16,3 0 0-16,-3-1 0 0,0-2 0 15,0 1 1 1,3 0-1-16,-3-1 0 0,0 1 0 15,1 0 0-15,2-1 0 16,-3 1 0-16,3 0 0 16,-3-1 0-16,0 2 0 15,0-1 0-15,0 1 0 16,0-1 0-16,-3 1 0 16,3-2 0-16,0 2 0 0,0-1 0 15,0 0 0-15,0-1 0 16,0 1 0-16,-3 0 0 15,2-1 0-15,1 1 0 16,-3 0 0-16,3-1 0 16,-3-1 0-16,3 2 0 15,-1 0 0-15,-2-5 0 16,3 3 0-16,0-2 0 16,0 0 0-16,0 0 0 15,0 1 0-15,0 2 1 16,0-2-1-16,0 3 0 15,0-1 0-15,0 4 0 16,3-2 0-16,-3 0 0 16,1-1 0-16,-1-1 0 15,0 1 0-15,0 0 0 16,0-1 0-16,0 1 0 16,0-2 0-16,0 0 0 15,0 0 0-15,0-1 0 0,0-1 0 16,0 2 0-16,0 0 0 15,0 0 0-15,0 2 0 16,0-2 0-16,3 2 0 16,-3-2 0-16,3 0 0 15,-3 0 0-15,0-1 0 16,0 1 0-16,0 0 0 16,-3 1 1-16,3 0-1 0,0 2 0 15,-3 0 0-15,3 1 0 16,0-3 0-16,-1 1 0 15,1 0 0-15,-3-1 0 16,3 1 0-16,0-3 0 16,0 1 0-16,0 0 0 15,0 2 0-15,0-4 0 16,0 1 0-16,0 3 0 16,0-3 0-16,0 1 0 15,3 0-1-15,-3 2 1 16,1-4-1-16,-1 3 1 15,0 0-1-15,0-1 1 16,-1-1-1-16,-2 1 1 16,3 1-1-16,0-1 1 15,0-1 0-15,0-1 0 16,0 3 0-16,0-1 0 16,0 0-1-16,0 0 1 15,0-1 0-15,0 1 0 16,3 2 0-16,-2-1 0 0,-1 1-1 15,3-2 1-15,-3-1 0 16,0 0 0-16,-3 0 0 16,3 1 0-16,-4 0 0 15,4 2 0-15,0 2 0 16,-3-1 0-16,3 0 0 16,0-1 0-16,-3 0-1 15,3-2 1-15,-4-1 0 0,4-1 0 16,0 3-1-16,0-1 1 15,0 0-1-15,-3 0 1 16,3 0 0-16,0-1 0 16,0 0 0-16,0 0 0 15,0-2 0-15,0-4 0 16,0 10 0-16,-5-3 0 16,5-2-1-16,0 0 1 15,0 3-1-15,0-3 1 16,-2 3-1-16,0-3 1 15,2 1-1-15,-1 0 1 16,-1 0-1-16,-1-1 0 16,0 1 0-16,3 0 0 15,0 0 0-15,0 1 1 16,0 0-1-16,-1 0 0 16,1 1 0-16,0-1 1 15,0 0-1-15,0 2 1 16,0 1-1-16,0-2 0 0,-3 1 0 15,3 0 0-15,0-2 0 16,0 0 0-16,0 0 0 16,0 1 0-16,0-3 0 15,0 4 0-15,0 1 0 16,0 0 1-16,0 2-1 16,0-2 1-16,-3 0-1 0,3-2 1 15,0 1-1 1,0-2 1-16,0-1-1 0,0 3 1 15,0-1-1-15,-4 2 1 16,4 1 0-16,0-1 0 16,0-2 0-16,0 1 0 15,0-2-1-15,0 0 1 16,0 2-1-16,0-3 1 16,0 0 0-16,0 1 0 15,0 0 0-15,0 0 0 16,0 0 0-16,0-1 0 15,0 0 0-15,0 0 0 16,0-2 0-16,0-4 0 16,-3 10 0-16,3-3 0 15,0-1 0-15,0 0 0 16,0 0 0-16,0-2 0 16,0 3 0-16,0-1 0 15,0-2 0-15,0-4 0 0,0 10 0 16,0-10 0-1,0 10 0-15,0-4 0 16,-3 1 0-16,3-1 0 0,0 1 0 16,0-1 0-16,0-2 0 15,0-4 0-15,0 11 0 16,-1-6 0-16,1 1 0 16,-3 1 0-16,3 2 0 15,-3-2 0-15,3 2 0 16,0-2 0-16,0-1 0 0,-2 1 0 15,2 2 0-15,-2-2 0 16,-1 0 0-16,3 0 0 16,0 0 0-16,-2 1 0 15,-1-1 0-15,0 0 0 16,3 2 0-16,-2-2 0 16,2 2 0-16,-2-2 0 15,2-1 0-15,0-1 0 16,-3 2 0-16,0-1 0 15,3 0 0-15,0-6 0 16,0 9 0-16,0-9 0 16,-1 5 0-16,1-5 0 15,0 0 0-15,0 0 0 16,0 0 0-16,0 0 0 16,0 6 0-16,0-6 0 15,0 9 0-15,0-9 0 16,0 10 0-16,0-10 0 15,-3 10 0-15,3-10 0 0,0 7 0 16,0-7 0-16,-3 7 0 16,3-7 0-16,-1 8 0 15,1-8 0-15,-6 10 0 16,6-5 0-16,0 1 0 16,-3 0 0-16,2 1 0 15,-2-1 0-15,-2 0 0 16,2 0 0-16,1-2 0 15,2-4 0-15,-5 11 0 0,2-5 0 16,-4 0 0-16,4-2 0 16,-1 2 0-16,4-6 0 15,-4 7 0-15,4-7 0 16,-2 9 0-16,2-9 0 16,-7 7 0-16,7-7 0 15,-4 7 0-15,4-7 0 16,-8 7 0-16,8-7 1 15,-5 5-1-15,5-5 1 16,-8 4-1-16,8-4 1 16,-7 4-1-16,7-4 0 15,-7 5 0-15,7-5 0 16,0 0 0-16,0 0 0 16,-4 4 0-16,4-4 0 15,-8 3 0-15,8-3 0 16,-8 6 0-16,8-6 0 15,-9 3 0-15,9-3 0 0,-10 0 0 16,4 0 0 0,-1 3 0-16,3-3 0 0,-2 0 0 15,-1-3 0-15,2 3-1 16,-2-3 1-16,3 0-1 16,-5-3 1-16,-2-3 0 15,0 2 0-15,4-1 0 16,-3 2 0-16,3 0 0 15,0 2 0-15,1 1-2 0,-1-1 1 16,-1-1-18-16,4-3 1 16,1-1-18-16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1.987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51 245 60 0,'-6'2'0'0,"3"1"-2"15,3 4 0-15,0 4 0 16,0 7 0-16,5 1 0 16,-1 4 0-16,4 3 0 15,-1 3 1-15,2 2 0 16,4 8 1-16,1 2-1 15,2-4 1-15,-2-4-2 0,0-6 0 16,-4-6-1-16,-3-9 0 16,-3-5-2-16,-2-3 0 15,-2-4 4-15,0-9 1 16,-6-7-1-16,3-7 1 16,-1-5-1-16,-3-14 1 15,-1-13-1-15,2-3 1 16,-1-4 0-16,5 2 0 15,-1 2 0-15,3 5 0 16,0 0 0-16,3 13 0 16,-1 3 0-16,0 14 0 15,0 9-1-15,-1 12 1 16,5 12-1-16,-3 13 0 16,4 16 1-16,-1 3 0 15,-3 8 0-15,2 1 0 16,-3 2 0-16,0-4 0 15,-2 1 0-15,-2-5 0 0,-1-2 0 16,-1-15 0-16,-1-7 1 16,1-7 1-16,3-7-2 15,1-7 1-15,-4-5-1 16,1-9 0-16,-1-7 0 16,-1-13 0-16,-1-6 0 15,1-6 0-15,0-5 0 16,0 3 0-16,-1 0 0 15,5 4 0-15,-3 0 0 0,2 11 0 16,0 6 1-16,1 10 0 16,-1 8-1-16,-2 5 0 15,3 8-1-15,-1 6 1 16,0 12 0-16,-1 1 0 16,1 5 0-16,2 11 0 15,0 8-1-15,2-8 1 16,-1 0-1-16,1-13 0 15,0-8 0-15,-2-6 0 16,2-8 1-16,-2-1 0 16,0-1 0-16,0-2 1 15,0 0 0-15,0-9 1 16,3-5-2-16,-3-5 1 16,2-6-1-16,-4 0 1 15,0-3 0-15,1 2 0 16,1 1 0-16,0 4 0 15,-2 7 0-15,0 0 1 0,2 5-2 16,-3 2 0-16,-1 3 0 16,-1 9 0-16,-2 6-1 15,3 1 1-15,-1 6-1 16,3 3 1-16,2 4 0 16,0-4 0-16,0-2 0 15,0-1 0-15,0-2 0 16,0-4 0-16,0-3 0 15,0 0 0-15,0-6 0 0,0-3 1 16,0 0-1-16,0-8 1 16,0-6-1-16,-2-6 0 15,1-5 0-15,1-1 1 16,-2 0-1-16,0-1 1 16,2 1-1-16,0 3 1 15,-2 3-1-15,1 4 1 16,-1 6-1-16,0 1 1 15,0 4-1-15,-1 8 0 16,-1 10 0-16,-1 1 0 16,-2 9 0-16,3 0 0 15,-1 1-1-15,2 3 1 16,3-3 0-16,-2-1 0 16,2 2-1-16,0-4 0 15,0-1 0-15,0-6 1 16,0-4-1-16,2-1 0 15,-2-4 1-15,1-1 0 16,-1-2 0-16,4-8 1 16,-1-2-1-16,3-5 1 15,-3-3-1-15,1-5 1 0,-3-2-1 16,1-1 1-16,-2-1-1 16,2 0 1-16,-2 0-1 15,0 1 1-15,0 1-1 16,-2 2 1-16,0 3-1 15,1 6 1-15,1 3-1 0,0 0 1 16,-2 6-1-16,2 10 0 16,0 7 0-16,0 7 0 15,0 4 0-15,3 12 0 16,5 8 0-16,-1 1 0 16,3 4-1-16,-1-1 1 15,2 0 0-15,-1 1 0 16,-3-4 0-16,0-2 0 15,0-5 0-15,-1-4 0 16,-1-5 0-16,0-9 0 16,-3-7 1-16,0-7 0 15,-2-5-1-15,0-2 0 16,-2-4 0-16,0-8 1 16,-1-7-1-16,-1-1 0 15,-1-1 1-15,0-2 0 16,-1 2 0-16,3 2 0 15,-4 3 1-15,0 3 0 16,1 5-2-16,-3 6 0 16,-3 7-1-16,3 9 0 15,1 11 0-15,4 10 0 16,2 11 0-16,4 2 1 0,2 1-1 16,1-3 1-16,4 1-1 15,-4-8 1-15,0-7-1 16,0-7 1-16,-1-9-1 15,-2-6 1-15,0-8-1 16,-1 1 1-16,-1-1 0 16,2-7 0-16,0-4 0 0,-2-9 0 15,0-8 0-15,-5-11 1 16,-1-11-1-16,1 1 0 16,3-4 0-16,-3 3 0 15,0 4 0-15,3 7 0 16,-2 5 0-16,1 11 0 15,3 9 0-15,0 5 1 16,0 7-2-16,0 10 1 16,-2 8-1-16,4 14 1 15,0 12 0-15,1 0 0 16,1 5 0-16,-1-3 0 16,-3 2 0-16,2-8 0 15,-2 1 0-15,0-13 0 16,0-3 0-16,0-13 0 15,-2-7 0-15,2 0 1 16,0-3-1-16,-3-9 1 16,-1-9-1-16,1-10 0 15,-3-4 0-15,-1-18 0 16,0-10 0-16,0 0 0 0,4-6 0 16,-3 8 0-16,5 0 0 15,1 4 0-15,0 7 0 16,0 6 0-16,3 5 0 15,-1 11 0-15,0 11 1 16,-1 1 0-16,-1 10-1 16,-1 6 0-16,-3 7-1 0,2 18 1 15,2 13-1-15,0 2 1 16,2 8-1-16,2-2 1 16,-3 4-1-16,5-2 1 15,1-2 0-15,0-1 0 16,0-1 0-16,0-7 0 15,-2-3 0-15,-1-7 0 16,-1-4 0-16,1-9 0 16,1-8 0-16,-3-2 0 15,0-7 0-15,-2-4 0 16,0-7 0-16,0-5 0 16,0-9 0-16,1-12 1 15,-1-11-1-15,0 0 1 16,0-3-1-16,-1 3 1 15,-3 2-1-15,4 5 0 16,-2 2 0-16,2 10 0 16,0 8 0-16,-2 5 1 15,2 10-1-15,-1 8 0 16,1 10-1-16,1 16 1 16,3 14-1-16,0 2 1 0,1 5-1 15,-2-2 1-15,3 4-1 16,-1-7 1-16,-2-4 0 15,6-6 0-15,-2-4-1 16,2-8 1-16,-2-6 0 16,-2-8 0-16,-1-4 0 15,0-3 0-15,-3-1 0 16,-1-2 0-16,6 0 1 0,-5-9 0 16,1-7 0-16,0-7 1 15,0-5-1-15,-2-16 1 16,0-11-1-16,0 1 0 15,0-3 0-15,-6 8 0 16,5 5 1-16,-5 9 0 16,5 5 0-16,-3 10 1 15,2 11-3-15,2 9 1 16,-5 6-2-16,3 17 1 16,2 12-1-16,-2 5 1 15,2 8-1-15,0 5 1 16,2 3 0-16,0-4 0 15,0-3 0-15,-1-5 0 16,3-3 0-16,-4-11 0 16,2-9 0-16,-2-5 0 15,0-9-1-15,0-2 0 16,0-5 1-16,2-7 0 16,-1-7 0-16,3-9 0 0,-2-5 0 15,-1-16 0-15,5-11 0 16,-3 4 0-16,-1-6 0 15,1 6 1-15,1 0 0 16,-2 5 0-16,-4 6 0 16,-2 10 0-16,1 8 2 15,-1 8 1-15,1 6-4 16,-2 8 1-16,-2 3-1 0,-1 9 0 16,1 10-1-16,-3 15 1 15,1 10-1-15,0 6 0 16,6 5 0-16,-3-3 1 15,3-4-1-15,3-5 1 16,0-4-1-16,2-5 0 16,-1-5-1-16,3-7 1 15,-1-6-1-15,1-7 1 16,1-3 0-16,2-5 1 16,0-6 0-16,2-5 0 15,0-5 0-15,0-8 1 16,0-6-1-16,1-9 1 15,-1-11-1-15,0 3 1 16,-2 1 0-16,-4 5 0 16,-3 0 1-16,-3 3 0 15,-2 4-1-15,-2 2 1 16,0 4-1-16,3 8 1 16,0 7 0-16,1 2 0 15,1 3-2-15,-1 6 0 0,-4 7-1 16,1 5 1-16,1 7 0 15,1 2 0-15,1 4-1 16,1 6 1-16,0 6-1 16,1-6 1-16,-1 1-1 15,2-6 1-15,0-3-1 16,2-9 1-16,-1-6-1 16,1-1 0-16,2-4 0 0,-3 1 0 15,1-5 0-15,4-2 0 16,-3-6 1-16,2-4 0 15,1-7 0-15,-3-5 0 16,2-5 2-16,-1-11 0 16,-2-6-2-16,-2 0 0 15,0 3 0-15,-2 3 1 16,-3 4 0-16,-2 7 0 16,0 3 0-16,0 8 0 15,1 9 0-15,-1 5 0 16,0 1-1-16,0 9 0 15,-2 7-1-15,0 8 0 16,1 7-1-16,-1 10 1 16,2 11-1-16,-2-4 1 15,4 3-1-15,1-5 1 16,2-3 0-16,6-3 0 16,1-6-1-16,0-4 1 15,1-5-1-15,-1-7 1 0,-1-4 0 16,1-4 1-16,-2-5 0 15,4-3 0-15,2-3 0 16,0-5 0-16,0-4 3 16,-2-7 1-16,-2-2-4 15,1-4 1-15,-5-5-1 16,3-5 1-16,-2-8 0 16,-6 6 1-16,1 0-1 15,-5 5 1-15,3 6 0 0,-4-2 0 16,2 3-1-16,0 7 1 15,0 6-1-15,0 5 0 16,0 2-1-16,-2 5 0 16,-3 3 0-16,3 8 0 15,2 7-1-15,2 3 1 16,0 5-2-16,3 8 1 16,2 6 0-16,3-3 0 15,1 0 0-15,1-7 1 16,2-2-2-16,0-3 1 15,4-5 0-15,-4-3 0 16,-2-3 0-16,0-3 1 16,1-4-1-16,-1-4 1 15,0 1 0-15,1-6 0 16,1-3 0-16,-4-6 0 16,1-3 0-16,-3-3 1 0,-1-5 0 15,0 0 1-15,0-3-1 16,-3-2 0-16,-1 1 0 15,-3-6 1-15,-1-3-2 16,0 7 1-16,0 1 0 16,-1 10 1-16,4 6-1 15,-3 2 1-15,3 4-2 16,-5 7 0-16,1 5-1 16,2 9 1-16,1 5-1 15,3 5 1-15,3 6-2 0,2 9 1 16,3 4 0-16,4-4 0 15,5 0 0-15,-4-4 0 16,-2-6-1-16,2-4 1 16,-1-8 0-16,-2-5 0 15,0-7 0-15,2-1 1 16,0-5 0-16,1-1 0 16,1-7 0-16,-1-3 1 15,3-8-1-15,-4-5 1 16,-2-5 0-16,3-13 0 15,3-8-1-15,-6-2 1 16,0 0 0-16,-6 1 0 16,3 4 0-16,-6-1 1 15,-3 3-1-15,-2 7 1 16,-2 3-1-16,2 11 1 16,0 7 1-16,0 6 0 15,-2 6-3-15,2 8 0 0,-2 5-1 16,4 8 0-16,0 10 0 15,-2 10 0-15,-1 9 0 16,5 0 1-16,1 1-1 16,2-3 1-16,-2 2-1 15,2-9 1-15,2-5-1 16,-2-7 1-16,2-6-1 16,0-7 1-16,-1-6-2 15,-1-1 1-15,2-5 0 0,0-4 1 16,2-3 0-16,-3-9 0 15,3-7 0-15,-1-14 0 16,-1-8 0-16,2-7 0 16,-1-4 0-16,-1 1 0 15,0-1 0-15,-1 1 0 16,-1 4 0-16,0 0 0 16,0 0 0-16,0 5 0 15,0 2 0-15,-3 9 0 16,1 3 1-16,-1 12 0 15,3 10-1-15,-4 3 1 16,2 9-2-16,1 10 1 16,-5 7-2-16,3 13 1 15,-1 12 0-15,2-3 0 16,2 3 0-16,0-7 1 16,0-4-1-16,2-8 0 15,0-7 0-15,0-8 0 16,-2-4 0-16,2-5 1 0,-2 1 0 15,5-4 0-15,-2-3 0 16,3-9 0-16,1-7 3 16,0-6 1-16,-2-4-4 15,0-14 0-15,2-9 0 16,-1 3 0-16,-5 0 0 16,1 3 0-16,0 2 0 15,-4 2 1-15,-3 7 0 16,0 7 0-16,-2 5 0 0,3 9 0 15,1 9-1-15,-3 9 0 16,-1 10-1-16,2 17 0 16,-4 13 0-16,6 2 0 15,-3 7 0-15,3-3 1 16,1-1-2-16,0-4 1 16,2-6 0-16,4 0 0 15,1-7 0-15,0-4 1 16,1-5-1-16,-3-8 0 15,1-8 0-15,-1-1 1 16,2-4 0-16,3-4 0 16,0-3 3-16,-1-7 0 15,2-4-3-15,0-5 1 16,-2-5-1-16,0-11 1 16,0-8-1-16,-3 3 1 15,-4 0-1-15,-2-1 1 16,0 0-1-16,-1 6 1 15,-4 4 0-15,1 8 0 0,-1 9 0 16,4 6 1-16,-3 9-2 16,-1 6 0-16,2 4 0 15,-2 11 0-15,2 8-1 16,1 11 0-16,-1 9-1 16,3-2 1-16,4 2 0 15,-2-4 0-15,0-1-1 16,3-6 1-16,3-3-1 0,-1-4 1 15,4-5 0-15,-4-9 0 16,2-7 0-16,-1-1 0 16,-1-5 2-16,2-2 0 15,2-5-1-15,-4-6 1 16,-2-6-1-16,3-3 1 16,-3-4 0-16,-1-10 1 15,-4-9-1-15,1 5 0 16,-5-3 0-16,1 1 0 15,0 1-1-15,-2 5 0 16,-2 3 0-16,4 9 1 16,-1 5 0-16,1 9 0 15,1 4-1-15,1 10 0 16,-2 4-1-16,1 12 1 16,1 9-1-16,-1 9 0 15,0 11 0-15,4-5 1 16,0 3-2-16,4-7 1 15,0-1 0-15,3-6 1 0,0-1-1 16,1-5 1-16,-2-5 0 16,1-3 0-16,0-8-1 15,-5-3 1-15,1-6 0 16,1 1 0-16,-4-2 0 16,0-8 1-16,1-4-1 15,1-6 1-15,0-7-1 16,-2 0 1-16,-2-5-1 0,0-9 1 15,1-7 0-15,-3 1 0 16,-1 1-1-16,-2 2 1 16,0-1 0-16,0 4 0 15,-4 5-1-15,4 4 0 16,0 5 0-16,0 9 1 16,3 7-1-16,1 0 1 15,-2 3-1-15,-2 3 0 16,-1 2 0-16,3 1 0 15,-2 2 0-15,0-1 0 16,0 2 0-16,4-1 0 16,-3 1 0-16,-1 2 0 15,0 4 0-15,2-4 0 16,0 2 0-16,-1 0 0 16,-1-1 0-16,2 3 0 15,-2-2-1-15,2 0 1 16,3 1-1-16,-3-1 1 15,1 3-1-15,4 1 1 0,-4-1-1 16,4 0 1-16,2 1-1 16,0-3 1-16,-2-1-1 15,4-2 1-15,-3-2-1 16,3-1 1-16,-4 0 0 16,0-4 0-16,3 3 0 15,-3-3 0-15,0 0 0 16,0 0 1-16,0-3-1 0,0-1 1 15,0-3-1-15,-1 0 1 16,-1 0-1-16,-2-4 1 16,1 1-1-16,-1-4 1 15,1-1-1-15,1 5 0 16,0-2 0-16,0 1 0 16,2 0 0-16,-1 3 0 15,1 1 0-15,0-2 0 16,0 2 0-16,0-2 0 15,1 0 0-15,-1 2 0 16,2 0-1-16,-2 2 1 16,4-1-1-16,-4 3 0 15,3-1 0-15,-1 3 1 16,-2-1-1-16,0 2 0 16,7-6 0-16,-5 6 1 15,1-1 0-15,1-3 0 16,1 2-1-16,-1 1 1 15,-1-3 0-15,-1 4 0 0,1-2-1 16,-3 2 1-16,4-1-1 16,-4 1 1-16,4-2-1 15,-4 2 1-15,3-2-1 16,-3 2 1-16,4 0-1 16,-4 0 1-16,7-2-1 15,-7 2 1-15,5-1 0 16,-5 1 0-16,3-2 0 15,-3 2 0-15,6-2-1 0,-6 2 0 16,5 0 1-16,-5 0 0 16,5 0 0-16,-3 0 0 15,3 0 0-15,-1 0 0 16,1 0 0-16,-1 2 0 16,1 1 0-16,-1 1 0 15,1 1 0-15,0 2 0 16,0 2 1-16,-1 2 0 15,3 1-1-15,-2-3 0 16,1 1 0-16,1 1 0 16,-2-1 1-16,0 3 0 15,2-3-1-15,-3 3 0 16,1 1 0-16,-1-4 0 16,-1 1 0-16,1 3 0 15,1-2 0-15,-2 1 0 16,3-1 1-16,-3 2 0 15,3 0-1-15,-3 0 0 16,-3-1 0-16,0-1 1 0,2 2-1 16,-2-1 1-16,0 1 0 15,-2 2 0-15,2-2-1 16,0 2 1-16,-2-1-1 16,1 3 1-16,-1 0-1 15,0-2 1-15,0 1-1 16,1-1 1-16,-5 2-1 15,3-1 1-15,-1-1-1 16,1 0 1-16,-1-2-1 0,1 0 1 16,1 4-1-16,-2-4 1 15,3 0-1-15,-1 2 0 16,0 0 0-16,0-2 0 16,1 0 0-16,-3-2 0 15,2 1 0-15,0-1 1 16,1-3-1-16,-1 0 1 15,0-2-1-15,0 0 0 16,2 0-54-16</inkml:trace>
  <inkml:trace contextRef="#ctx0" brushRef="#br0" timeOffset="1">264 224 9 0,'0'9'0'16,"2"3"0"-16,-2 4 0 15,2 5 0-15,-1-3 0 0,-1 1 0 16,4-3 1-16,-4 0 0 16,2 0 0-16,-2-4 0 15,1 0 1-15,-1 1-10 16</inkml:trace>
  <inkml:trace contextRef="#ctx0" brushRef="#br0" timeOffset="2">137 1478 30 0,'0'0'0'15,"-5"5"0"-15,-1-3 0 16,1 1 0-16,-2 1 0 16,0-2 1-16,2-1 0 15,-1 3-1-15,-1 1 0 16,2 2 0-16,2 0 0 16,-1 6-1-16,1 1 0 15,1 2 0-15,0-2 0 16,4-2-1-16,0 4 1 15,-1-4-1-15,3 2 1 16,1-3 0-16,2 0 1 16,4-4 0-16,-2 0 0 15,-1-4 0-15,1-1 0 16,0-2 0-16,2-3 0 16,-1-1 1-16,-1-1 0 0,-2-4 4 15,0 0 1-15,-3-2 1 16,-3-3 0-16,-1 0-3 15,-1-2 0-15,-3 1 1 16,-3-1 0-16,-2 0-4 16,-1 2 1-16,1 0-1 15,-2 1 1-15,-1 4-1 16,3 4 1-16,-1 0-2 0,1 3 1 16,-2 4-1-16,1 3 0 15,1 0 0-15,2 4 0 16,0 4-1-16,3 1 0 15,4 0-1-15,0-2 1 16,5 4 0-16,1-2 1 16,-1-2-2-16,2-1 1 15,2 1 0-15,-2-5 0 16,0 0 1-16,0-1 0 16,2-3 0-16,-2-1 0 15,2-5 0-15,-1-1 0 16,0-1 0-16,-1-4 0 15,-2-3 1-15,-3-3 0 16,1 0 0-16,-3-3 1 16,-2 0-1-16,1 2 1 15,-5-1 0-15,-1 1 1 16,-2 0-1-16,1 4 0 16,-3 1-1-16,1 4 1 0,1 2-2 15,-2 3 1-15,-1 4-1 16,1 3 0-16,-1 6 0 15,1 1 0-15,2 4 0 16,4 0 0-16,2 5-1 16,3-2 0-16,1 1 0 15,5-1 0-15,-1 1-1 16,2-5 1-16,2 3-1 16,0-4 1-16,-1-3-1 0,1-1 1 15,4-3 0-15,-3 0 0 16,1-5 1-16,1 0 0 15,0-4 0-15,1 0 0 16,-1-5 0-16,-1 0 0 16,-2-2 0-16,-1-3 0 15,-1-2 1-15,-5 2 0 16,2-6 0-16,-4 4 0 16,-2-2 0-16,-2 2 1 15,-3-2 1-15,2 4 0 16,-2-1-1-16,-4 3 0 15,3-1-1-15,-5 4 1 16,1 4-2-16,1-1 1 16,-1 4-1-16,1 2 0 15,1 3 0-15,1 2 0 16,-2 2 0-16,4 2 0 16,2 1-1-16,2-1 0 0,3 1-1 15,1 2 1-15,5 2-1 16,-1-2 1-16,2 0-1 15,2-3 1-15,-2-1-1 16,5-1 1-16,4 0 0 16,-2-4 0-16,6-1 1 15,-3-3 0-15,3-1 0 16,-3-3 0-16,1-2 0 16,-4-1 0-16,-2-2 0 0,-1-3 1 15,-2-3 0-15,-4 2 0 16,-1-4 1-16,-3 2 0 15,-1-2 0-15,-1 0 1 16,-3 2-1-16,-3 0 0 16,-4-1-1-16,1 3 1 15,-4 0-1-15,-2 5 1 16,-2-2-1-16,2 5 0 16,0 4-1-16,-1 4 0 15,1 3 0-15,2 2 0 16,3 0 0-16,1 3 0 15,-1 2 0-15,4 2 0 16,2 0-1-16,1-2 0 16,-1 2 0-16,3 0 0 15,2 0-1-15,2-2 1 16,1 1-1-16,1-4 1 16,0-2 0-16,3 0 0 15,3-2 0-15,1-2 1 0,1 0-1 16,-3-5 1-16,3 0-1 15,1-1 1-15,-3-3 0 16,1-3 0-16,-2-2 0 16,-2 0 0-16,-2-5 0 15,-2 4 1-15,-1-1 1 16,-4-3 0-16,-1-2-1 16,-2 0 1-16,-4 2-1 0,2-4 1 15,-4 4-1-15,-1 2 1 16,-1 1-1-16,3 1 1 15,1 3-1-15,-3 3 0 16,-1 1-1-16,1 3 0 16,-2 3 0-16,2 3 0 15,1 1 0-15,2 5 0 16,0 2-1-16,4 4 0 16,3 1 0-16,-1 1 0 15,1-1 0-15,4 0 1 16,1 1-2-16,-1-6 0 15,3 2 1-15,4-4 0 16,0-1 0-16,-2-3 0 16,2-2-1-16,-2-1 1 15,4-5-34-15,-1-2 0 16,2-5 34-16,1 0 0 16,-3-2-8-16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1.990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201 86 58 0,'0'0'0'0,"0"0"1"16,0 0 0-16,0 0-1 15,0 0 1-15,0 0-1 16,0 0 1-16,-11-3-1 15,4-1 1-15,-1 3 0 0,-3 1 0 16,-1 0 1-16,-2 1 1 16,-2 3-2-16,-2 1 0 15,0 4 0-15,1 3 1 16,1 2-1-16,4 2 0 16,-1 2-1-16,3 1 0 15,3 6 0-15,1 7 0 16,1 7 0-16,7-1 0 15,3 3 0-15,2-4 0 16,2-4 0-16,2 1 0 16,3-6 0-16,3 0 0 15,1 1 0-15,0-1 0 16,-1 0 0-16,-4-5 0 16,-5-2 0-16,-1-3 0 15,-1-8 0-15,-3 1 1 16,1-4 0-16,-3-2 1 15,-1 1 1-15,2-5 0 16,-2 1 2-16,0-2 0 16,0 0-4-16,0 0 0 0,0 0-1 15,-2-3 1-15,-1-4-1 16,-2-2 0-16,-1 0 0 16,1-3 0-16,-2-3 0 15,-2 0 0-15,0-3 0 16,1-1 1-16,-3-4-1 15,-1 1 0-15,1 1 0 16,0 0 0-16,3 2 0 0,1-1 0 16,1 4 0-16,3 1 0 15,-1 6-1-15,3 2 1 16,1 1-2-16,-2 1 1 16,2 3-1-16,0 2 1 15,0 0 1-15,0 0 0 16,5 6-1-16,-1-3 0 15,-1 2 0-15,1 3 1 16,1-1-1-16,2 1 1 16,-4 1-1-16,3-2 1 15,-3 0-1-15,3 0 1 16,-3 0 0-16,4 2 0 16,-2 0 0-16,3 2 0 15,-3 1 0-15,0 0 0 16,0 2 0-16,-1 1 0 15,1 0 0-15,-3-2 0 16,0-1 0-16,1-1 0 16,-1-1 0-16,-2-1 0 0,0-2 0 15,2 0 0-15,0 0 0 16,-1-1 0-16,-1 2 0 16,2-1 0-16,-2 0 0 15,2 1 0-15,-2-1 0 16,0-4 0-16,0 1 0 15,0-1 0-15,2-1 0 16,-2-2 0-16,0 2 0 16,0-2 0-16,0 3 0 0,0-3 0 15,0 0 0-15,0 0 0 16,0 0 0-16,0 0 0 16,0 0 0-16,0 0 1 15,0 0-1-15,0 0 0 16,1 2 0-16,-1-2 0 15,2 5 0-15,-2-5 0 16,4 6-1-16,-3-3 1 16,3-1-1-16,-1 1 1 15,5-1-1-15,-3 0 1 16,5 0 0-16,1-1 0 16,1 3 0-16,1-2 0 15,-1-1 0-15,0 1 0 16,1 4 0-16,-3-6 0 15,1 1 0-15,-2 1 0 16,-4-2 0-16,-1 2 0 16,-1-2 0-16,1 0 0 15,-1 0 0-15,-3 0 0 0,2 2 0 16,-2-2 0 0,0 0 0-16,0 0 1 0,0 0-1 15,0 0 1-15,0 0-1 16,0 0 0-16,0 0 0 15,0 0 0-15,0 0 0 16,0 0 0-16,0 0 0 16,0 0 0-16,5-2 0 0,-1 0 0 15,3 0 0-15,0 1 0 16,-2-3 0-16,2 0 0 16,4 3 0-16,-4-3 0 15,2 2 0-15,-2-1 0 16,0 1 0-16,-2-1 0 15,0 1 0-15,-1 0 0 16,-1 2 0-16,1 0 0 16,-1 0 0-16,-3 0 0 15,4 0 0-15,-4 0 1 16,2 0 0-16,-2 0 1 16,0 0 1-16,0 0 0 15,0 0-1-15,0 0 0 16,0 0-1-16,0 0 1 15,0 0-2-15,0 0 1 16,0 0-1-16,0 0 0 16,0 0 0-16,0 0 0 15,0-5 0-15,0 3 0 0,0-3 0 16,-2 1 0-16,0-1 0 16,2 0 0-16,-2-2 0 15,2 0 0-15,0 1 0 16,0-4 1-16,0-1-1 15,0-1 0-15,2-1 0 16,0-1 0-16,0 0 0 16,-1 2 0-16,3-4 0 0,-1 2 0 15,3-2 0-15,-3 4 0 16,3-2 0-16,-1-4 0 16,2 4 0-16,-2 0 0 15,2-2 0-15,-1 2 0 16,-3 0 0-16,1-2 0 15,-1 0 0-15,1 0 1 16,-3-2-1-16,-1 1 1 16,0-1 0-16,0 0 0 15,-1 1 0-15,-1 1 0 16,-2-3-1-16,3 3 1 16,-6 0 0-16,-2 2 0 15,0 1 0-15,-2 1 1 16,1 0-2-16,-3-2 1 15,1 1-1-15,-2-1 1 16,0 5-1-16,-2 0 1 16,2 1-1-16,-4 4 0 15,2 2 0-15,-1 4 0 16,1 2 0-16,0 4 0 0,2 5-1 16,3 1 1-16,2 4-2 15,2 1 1-15,2 2 0 16,3 4 0-16,2 5 0 15,6 9 0-15,1 6 0 16,3-1 0-16,4-1 0 16,1-10 0-16,0-1-1 15,0-9 1-15,-3-7 0 0,-3-6 0 16,-2-6 1-16,0 0 0 16,-2-3 0-16,2-2 0 15,2-5 0-15,-2-3 0 16,-2-3 0-16,-1-4 0 15,-4-1 0-15,0-5 0 16,-5-2 0-16,-4-10 0 16,-5-5 0-16,-6 4 0 15,-3 2 0-15,0 1 0 16,0 5 0-16,-1 4 0 16,4 4 0-16,1 7 1 15,3 5-1-15,5 7 1 16,3 7-1-16,-1 7 0 15,2 5-1-15,5 4 1 16,0 4-1-16,4 10 1 16,2 7-1-16,3-4 1 15,3 4-1-15,4-3 1 0,4-2-1 16,-6-7 0-16,2-4 0 16,0-7 1-16,-1-5-1 15,-3-6 1-15,-1-6 0 16,-2-1 0-16,0-3 0 15,0-1 0-15,0-3 0 16,-1-6 1-16,-3-6-1 16,-3-6 1-16,-1-4-1 15,-7-9 1-15,-2-9-1 16,-6 1 1-16,-3-1-1 0,1 7 0 16,-3-2 0-16,1 8 0 15,1 2 0-15,5 10 1 16,3 7-1-16,4 8 1 15,0 6-1-15,2 10 0 16,1 6-1-16,4 14 1 16,0 10-1-16,7 0 1 15,1 4-1-15,2-2 1 16,2-3-1-16,3-8 1 16,0-3-1-16,-2-7 1 15,-3-5-1-15,-3-8 1 16,0-4 0-16,0-3 0 15,2-3 0-15,-2-1 1 16,2-7 0-16,-2-2 0 16,0-4 0-16,-3-6 0 15,-2-3 0-15,-2-5 0 16,-4-2 0-16,-1-10 0 16,-4-8 0-16,-2 6 0 0,-1-1-1 15,1 8 1-15,-3 2-1 16,0 6 0-16,2 3 1 15,-2 8 0-15,1 7-1 16,6 4 0-16,4 5 0 16,-2 1 0-16,1 5-1 15,1-3 1-15,-1 4-1 16,2 2 0-16,2 2 0 0,0-3 0 16,0 3 0-16,0-4 0 15,2 0 0-15,-2-2 0 16,0-1 0-16,2-1 1 15,-2-3 0-15,0 0 0 16,0 0 0-16,0 0 0 16,0 0 0-16,0-1 1 15,2-6 0-15,-2 1 0 16,1-1 0-16,-1 0 0 16,-1-2 0-16,1 4 0 15,-2 0-1-15,0 0 1 16,2 1-1-16,-2 0 0 15,0-1 0-15,-1-2 0 16,3 0 0-16,-2 2 0 16,0-2 0-16,2 0 0 15,0 3 0-15,0-1 0 16,0 1 0-16,0 3 0 0,0-3 0 16,0 4 0-16,0-4-1 15,0 4 1-15,2-5 0 16,-2 5 0-16,2-3 0 15,-2 3 0-15,3-4 0 16,-3 4 0-16,4-5 0 16,-4 5 0-16,0-4 0 15,0 4 0-15,4-5 0 16,-4 5 0-16,3-5 0 0,-1 3 0 16,1-2 0-16,-1 1 0 15,0-1 0-15,0 1 0 16,-1-1 0-16,-1 4 0 15,4-1 0-15,-4 1 0 16,3-4 0-16,-3 4 0 16,7-5 0-16,-5 3 0 15,2-2 0-15,-1 3 0 16,1-1 0-16,-2-2 0 16,3 1 0-16,-3-2 0 15,3 3 0-15,0 0 0 16,-1 0 0-16,-1 1 0 15,3-3 0-15,-5 2 0 16,3 1 0-16,-1 1 0 16,1-2 0-16,-1 2 0 15,1-2 0-15,-1 2 0 16,1 2 0-16,1-2 0 16,-1 0-1-16,-1-2 1 15,4 2 0-15,-3 0 0 16,1 0 0-16,2 0 0 0,0 0 0 15,0 0 0-15,0 0 0 16,-1 0 0-16,-3 0 0 16,3 0 0-16,-3 0 0 15,2 2 0-15,-1 0 0 16,-1-2 0-16,1 1 0 0,-2 1 0 16,1 0 0-16,-3-2 0 15,4 2-1-15,-1-1 1 16,3-1 0-16,-3 2 0 15,1-2 0-15,1 2 0 16,-2-2 0-16,1 0 0 16,-2 0 0-16,3 0 0 15,-3 0 0-15,1 2 0 16,1-1 0-16,-1 1 0 16,1 0 0-16,1 0 0 15,-1 1 0-15,-1-1 0 16,-1 0 0-16,3-1 0 15,-1 3 0-15,1-2 0 16,0 0 0-16,1 1 0 16,-1 1 0-16,0-3 0 15,1 3 0-15,-1-1 0 16,2 1 0-16,0-1 0 16,-2-1 0-16,1 0 0 15,1 2 0-15,-4-3 0 0,4 1 0 16,-3 0 0-16,-1 3 0 15,1-3 0-15,-1 1 0 16,1 1 0-16,-1-1 0 16,3 3 0-16,-3 1 0 15,2-2 0-15,-1 2 0 16,0 0 0-16,-1-2 0 16,2 4 1-16,1 0-1 15,1 0 0-15,-4 0 0 0,1 0 1 16,-2 3-1-16,-1-2 1 15,1 1-1-15,0 0 0 16,0-1 0-16,-2 1 1 16,1 1-1-16,-1-3 1 15,0 2-1-15,0-3 1 16,0 3 0-16,0 0 0 16,-1-1 0-16,-1-1 0 15,0 2-1-15,-1 1 1 16,-3 0-1-16,3-1 1 15,-4 1-1-15,3-3 1 16,-3 0-1-16,4 0 1 16,-3-1-1-16,3-1 0 15,-1 1 0-15,2-1 0 16,-1-2 0-16,-1 4 0 16,1 1 0-16,-2 1 0 15,1-1 0-15,0 1 0 16,-1 0 0-16,2-1 0 15,-3-1 0-15,1 2 0 0,2-3 0 16,-3 1 0-16,3 0 0 16,-1 0 0-16,2 0 0 15,1-1 0-15,-3 1 0 16,2-2 0-16,1 2 0 16,-1-2 0-16,2 0 0 15,-2 2 0-15,-1-2 0 0,-1 2 0 16,2-4 0-16,1 2 0 15,-1-1 0-15,2-1 0 16,-2 0 0-16,0 0 0 16,2-1 0-16,-2 1 0 15,2-1 0-15,0-1 0 16,0-1 0-16,0-2 0 16,0 4 0-16,0-4 0 15,0 0 0-15,0 0 0 16,0 0 0-16,0 0 0 15,0 0 0-15,0 0 0 16,0 0 0-16,0 0 1 16,0 0-1-16,0 0 0 15,0 0 0-15,0-4 0 16,-1 1 0-16,1-6 0 16,-2-2 0-16,0-3 0 15,0-4 0-15,2 1 0 16,0-3 0-16,0-3 0 0,2 2 0 15,0-3 0-15,0-3 0 16,-1 1 0-16,1-1 0 16,4-6 0-16,-3-4 0 15,4 3 0-15,-3-1 0 16,1 3 0-16,0 2 0 16,-1 0 0-16,-4 2 0 15,0 0 1-15,-4 1-1 16,-3 3 0-16,0 2 0 15,0 5 0-15,2 6 0 0,-1 2 0 16,1 2 0-16,2 2 1 16,-3 2-1-16,3 3 0 15,-4 0-1-15,3 5 1 16,-3 2-2-16,2 7 1 16,1 5 0-16,3 3 0 15,1 2 0-15,0-1 0 16,0 2 0-16,1-2 1 15,3-4-2-15,-2-3 1 16,-1-4 0-16,1-1 1 16,2-4-1-16,-2-2 0 15,-1 1 0-15,-1-6 1 16,2 1 0-16,-2-1 0 16,4 0 0-16,-3-7 1 15,1-1 0-15,0-5 0 16,-2-1 0-16,-2-2 0 15,0 0-1-15,-5-1 1 16,0-1-1-16,-3-1 1 0,-3 1-1 16,1-1 1-16,0 5-1 15,-1-1 1-15,1 5-1 16,-2-1 1-16,1 4 0 16,-1 2 0-16,2 3-1 15,1 0 0-15,-1 2 0 16,1 0 0-16,4 2 0 0,2 2 0 15,-2-3 0-15,4 1 0 16,-1 0 0-16,1-2 0 16,3 2-1-16,0-2 0 15,-4 0 0-15,4 0 0 16,0 0 1-16,0 0 0 16,0 0 0-16,0 0 0 15,0 0 0-15,0 0 0 16,-2 3 0-16,2-3 1 15,-3 4-1-15,3-4 1 16,-4 5-1-16,-1-3 1 16,3-2-1-16,-3 2 1 15,0-2-1-15,-1 0 1 16,1 0-1-16,0 0 1 16,1 0-1-16,-1 0 0 15,1 1 0-15,-3 1 0 16,0 0 0-16,0 0 0 15,2-1 0-15,0-1 0 0,-1 0 0 16,3 2 0-16,-1-2 0 16,4 0 0-16,-3 0 0 15,3 0 0-15,0 0 0 16,0 0 0-16,0 0 0 16,0 0 0-16,0 0 0 15,0 0 0-15,-4 0 0 16,4 0 0-16,-2-2 0 15,2 2 0-15,0 0 0 0,0 0 0 16,0 0-1-16,0 0 1 16,-3-1-1-16,3 1 1 15,-2-6-1-15,2 6 1 16,0-3-2-16,0 3 1 16,0-2 0-16,0 2 0 15,0 0 0-15,0 0 0 16,5-3 0-16,-3 1 0 15,3 0 0-15,1 0 1 16,-1-1-1-16,0 3 1 16,1-2 0-16,-1 0 0 15,-2 2 0-15,3-2 0 16,-1 2-1-16,0-1 1 16,1-3-1-16,-1 2 1 15,2 2 0-15,0-3 0 16,2 1 0-16,-2 0 0 15,-2 1 0-15,2 1 0 0,-1-2 0 16,1 0 0 0,0 0 0-16,1 2 0 0,-1-1 0 15,2-1 0-15,0 0 0 16,0 2 0-16,2 0 0 16,-3 0 0-16,-1 0 0 15,0 0 0-15,2 2 0 16,-3-2 0-16,-1 0 0 15,0 0 0-15,0 0 0 0,-1 0 0 16,1-2 0-16,1 2 0 16,-3 0 0-16,2 0 0 15,1 0-1-15,-1 0 1 16,-2 0 0-16,3 2 0 16,-1-2 0-16,-1 0 0 15,3 2 0-15,-2-2 0 16,0 0 0-16,1 1 0 15,-3-1 0-15,2 2 0 16,-1 0 0-16,1 0 0 16,0-1 0-16,2 1 0 15,-1 2 0-15,1-3 0 16,-2-1 0-16,2 2 0 16,0 0 0-16,-1 0 0 15,1-1 0-15,0 1 0 16,0 2 0-16,-4-1 0 15,2 1 0-15,-1 3 0 16,3-2 0-16,-3 2 0 0,3 2 0 16,-2 2 0-16,0-1 0 15,2 3 0-15,-1-1 0 16,-1-2 0-16,0 3 0 16,-1-4 1-16,-1-4-1 15,1 2 1-15,-2-2-1 16,-1-1 0-16,1-1 1 15,-2-3 0-15,2 4 2 16,-2-4 1-16,0 0-3 16,0 0 1-16,0 0-1 0,-2-4 0 15,-1-1-1-15,-3-4 1 16,1-1-1-16,0-1 1 16,-2-3-1-16,1 3 1 15,1-1-1-15,1 0 1 16,-3 1-1-16,2 4 1 15,0-2-1-15,0 2 0 16,-1 0 0-16,-1-2 1 16,0 2-1-16,0-2 0 15,-2 2 0-15,2 0 0 16,0 0 0-16,-2 0 1 16,1 0-1-16,0 0 1 15,1 4-1-15,0-4 1 16,0 3-1-16,-3 0 0 15,1 1 0-15,2-1 0 16,0 1 0-16,-2-1 1 16,2-1-1-16,2 3 0 0,-2-1 0 15,1 1 0-15,-1 0 0 16,0 2 0-16,-3 0 0 16,-3 2 0-16,3 0 0 15,-3 0 0-15,1-1 0 16,1 3 0-16,-3 1 0 15,2 0 0-15,-2 2-1 16,2 1 1-16,-3 0-1 0,5-1 1 16,-1 0-1-16,2-1 1 15,2 1-1-15,0 0 1 16,0-4-1-16,-2 4 1 16,2-1-1-16,-1-3 1 15,1 3-1-15,-1-3 1 16,1 2-1-16,2 1 1 15,2-3 0-15,-1 2 0 16,1-3-1-16,-1 3 1 16,0-1 0-16,3 0 0 15,-1-1-1-15,0 1 1 16,0-3-1-16,2-1 1 16,-3 6 0-16,3-6 0 15,-7 5 0-15,7-5 0 16,-2 3-1-16,-1 1 1 15,3 0 0-15,-4-3 0 16,2 3-1-16,1-1 1 0,1-1-1 16,0 2 1-16,-2-3 0 15,0 1 0-15,2 2-1 16,0-1 1-16,0-1-1 16,-4 2 1-16,4-3 0 15,0-1 0-15,-1 6 0 16,1-6 0-16,-4 3 0 15,4-3 0-15,-2 4 0 16,2-4 0-16,0 0-1 0,0 0 1 16,0 0-1-16,0 0 1 15,0 0 0-15,0 0 0 16,0 0-1-16,0 0 1 16,0 0 0-16,0 0 0 15,6-4-1-15,-5 1 1 16,3-3-1-16,3 1 1 15,0-4-1-15,2 4 0 16,1-2-1-16,1 0 1 16,3 0 0-16,-1 1 1 15,1-1-1-15,0 0 1 16,0 0 0-16,3 0 0 16,-1 0-1-16,0 2 1 15,2 0-1-15,-1-1 1 16,3 1 0-16,-2 1 0 15,-1 1 0-15,-3-1 0 16,0 3-1-16,2-1 1 16,-2-2 0-16,-1 4 0 15,-1-1 0-15,0 1 0 16,1 0 0-16,-1 0 0 0,-1 0 0 16,3 0 0-16,-2 1 0 15,-1 1 0-15,-2 0 0 16,-1 1 0-16,1-1 0 15,0 2 0-15,-4-3 0 16,1 3 0-16,-1-2 0 0,-2 1 0 16,1 1 0-1,-1 1 0-15,-1-3 0 0,2 3 0 16,-1-1 0-16,-1-1 0 16,3 4 0-16,-1-1 0 15,-1-1 0-15,1 2 1 16,1 2-1-16,-1 0 1 15,-1-1-1-15,1 1 1 16,-2-2-1-16,-1 2 1 16,1 2-1-16,-2-3 1 15,2 3-1-15,-2-2 1 16,0 0-1-16,0-1 0 16,0 1 0-16,0 0 1 15,2-2-1-15,-2 0 1 16,0 2-1-16,0 0 0 15,-2-4-2-15,2 0 1 16,0 1-45-16,0-3 1 16,-2-1 37-16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80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429 185 58 0,'0'0'0'0,"0"0"1"16,0 0 0-16,0 0-1 15,0 0 1-15,0 0-1 16,0 0 1-16,-23-9-1 15,8 4 1-15,-4 2 0 0,-3-1 0 16,-4 4 1-16,-5 5 1 16,-3 2-2-16,-2 7 0 15,-3 5 0-15,3 5 1 16,4 6-1-16,2 3 0 16,7 4-1-16,0 8 0 15,8 5 0-15,1 18 0 16,4 16 0-16,13-2 0 15,8 3 0-15,4-6 0 16,6-5 0-16,1-6 0 16,9-6 0-16,5-1 0 15,3-1 0-15,-3 0 0 16,1 0 0-16,-11-11 0 16,-7-6 0-16,-4-5 0 15,-3-13 0-15,-5-4 1 16,0-6 0-16,-4-3 1 15,-1-2 1-15,1-4 0 16,-1-3 2-16,-2-3 0 16,0 0-4-16,0 0 0 0,0 0-1 15,-5-9 1-15,-4-6-1 16,1-2 0-16,-4-4 0 16,0-4 0-16,-3-6 0 15,-3-3 0-15,0-4 0 16,-5-3 1-16,1-7-1 15,-2 4 0-15,0-2 0 16,4 1 0-16,1 4 0 0,4 0 0 16,3 5 0-16,5 5 0 15,0 11-1-15,2 4 1 16,5 6-2-16,-4-2 1 16,3 9-1-16,1 3 1 15,0 0 1-15,0 0 0 16,12 12-1-16,-6-5 0 15,1 5 0-15,4 3 1 16,1 0-1-16,0 4 1 16,-2-2-1-16,0-1 1 15,-1-3-1-15,1 3 1 16,-2-3 0-16,4 6 0 16,2 3 0-16,0 1 0 15,-2 1 0-15,-2 3 0 16,0 4 0-16,1 0 0 15,-3-1 0-15,-3-1 0 16,0-3 0-16,0-4 0 16,-1 2 0-16,-1-8 0 0,-3-1 0 15,2 2 0-15,3-3 0 16,-3-1 0-16,0 5 0 16,-1-3 0-16,1 0 0 15,0-1 0-15,-2 0 0 16,0-4 0-16,3-3 0 15,-3 0 0-15,2-4 0 16,-2-3 0-16,0 4 0 16,0-4 0-16,2 8 0 0,-2-8 0 15,0 0 0-15,0 0 0 16,0 0 0-16,0 0 0 16,0 0 0-16,0 0 1 15,0 0-1-15,0 0 0 16,1 5 0-16,-1-5 0 15,4 10 0-15,-4-10 0 16,6 11-1-16,0-4 1 16,0-4-1-16,3 6 1 15,5-6-1-15,-1 2 1 16,8-1 0-16,1-1 0 16,5 4 0-16,-1-4 0 15,0 2 0-15,1 0 0 16,1 4 0-16,-6-7 0 15,-2 1 0-15,-1 1 0 16,-7-3 0-16,-3 1 0 16,-1 0 0-16,-3-2 0 15,2 0 0-15,-7 0 0 0,5 3 0 16,-5-3 0 0,0 0 0-16,0 0 1 0,0 0-1 15,0 0 1-15,0 0-1 16,0 0 0-16,0 0 0 15,0 0 0-15,0 0 0 16,0 0 0-16,0 0 0 16,0 0 0-16,11-3 0 0,-1-1 0 15,3-1 0-15,1 0 0 16,0 0 0-16,1-2 0 16,6 2 0-16,-4-2 0 15,2 2 0-15,-4-2 0 16,-1 2 0-16,-2 0 0 15,-2-2 0-15,-1 5 0 16,-3 1 0-16,1 1 0 16,0 0 0-16,-7 0 0 15,7 0 0-15,-7 0 1 16,7 0 0-16,-7 0 1 16,0 0 1-16,0 0 0 15,0 0-1-15,0 0 0 16,0 0-1-16,0 0 1 15,0 0-2-15,0 0 1 16,0 0-1-16,0 0 0 16,0 0 0-16,0 0 0 15,-2-9 0-15,0 4 0 0,2-5 0 16,-3 1 0-16,1-1 0 16,0-2 0-16,1-2 0 15,-1-1 0-15,2 1 0 16,0-6 1-16,0-3-1 15,2-4 0-15,-1 0 0 16,3-2 0-16,-1-1 0 16,2 1 0-16,2-1 0 0,0-1 0 15,5-2 0-15,-3 4 0 16,1-2 0-16,4-3 0 16,-1 2 0-16,-1 1 0 15,2 0 0-15,-4-1 0 16,-1 1 0-16,-1 0 0 15,-1-3 0-15,0 0 1 16,-2-6-1-16,-5 3 1 16,0-1 0-16,0 1 0 15,-3-1 0-15,-1 4 0 16,-3-6-1-16,1 6 1 16,-8 0 0-16,-5 5 0 15,-1 3 0-15,-1-1 1 16,-1 0-2-16,-4-1 1 15,-1-1-1-15,-2 2 1 16,-4 4-1-16,1 5 1 16,1 2-1-16,-5 8 0 15,0 3 0-15,0 8 0 16,0 7 0-16,4 9 0 0,3 7-1 16,6 5 1-16,5 3-2 15,2 8 1-15,6 5 0 16,5 6 0-16,5 8 0 15,10 21 0-15,7 19 0 16,5-10 0-16,6 0 0 16,3-18 0-16,5-6-1 15,-7-19 1-15,-4-14 0 0,-6-10 0 16,-5-16 1-16,1-1 0 16,-3-5 0-16,5-6 0 15,2-6 0-15,-5-10 0 16,-4-4 0-16,-1-10 0 15,-9-4 0-15,0-8 0 16,-12-6 0-16,-7-19 0 16,-12-12 0-16,-8 8 0 15,-9 2 0-15,-2 8 0 16,-1 7 0-16,1 8 0 16,6 11 0-16,4 11 1 15,8 15-1-15,6 13 1 16,9 13-1-16,0 16 0 15,2 14-1-15,8 7 1 16,3 6-1-16,8 23 1 16,4 13-1-16,10-3 1 15,2 3-1-15,11-6 1 0,5-4-1 16,-7-14 0-16,0-6 0 16,0-18 1-16,-2-9-1 15,-4-13 1-15,-6-15 0 16,0 0 0-16,-4-7 0 15,3-2 0-15,-2-8 0 16,-3-13 1-16,-4-11-1 16,-5-10 1-16,-7-11-1 15,-10-22 1-15,-6-15-1 16,-13 1 1-16,-6-1-1 0,-1 10 0 16,-1 1 0-16,1 13 0 15,0 8 0-15,10 17 1 16,9 19-1-16,4 16 1 15,6 13-1-15,1 19 0 16,2 15-1-16,7 28 1 16,6 25-1-16,8-3 1 15,5 9-1-15,5-6 1 16,5-5-1-16,1-13 1 16,6-13-1-16,-8-11 1 15,-3-13-1-15,-7-14 1 16,-2-11 0-16,3-4 0 15,0-8 0-15,0-7 1 16,2-6 0-16,-4-10 0 16,-1-6 0-16,-6-13 0 15,-4-8 0-15,-6-10 0 16,-3-3 0-16,-7-23 0 16,-7-14 0-16,-5 9 0 0,-1 0-1 15,1 14 1-15,-6 7-1 16,1 12 0-16,0 8 1 15,2 16 0-15,1 14-1 16,11 9 0-16,6 11 0 16,-3 4 0-16,4 6-1 15,1 0 1-15,0 6-1 16,5 3 0-16,1 1 0 0,1 1 0 16,1-1 0-16,-1-4 0 15,2-3 0-15,-2 1 0 16,2-9 0-16,0 4 1 15,-1-9 0-15,-1 0 0 16,0 0 0-16,0 0 0 16,0 0 0-16,0-6 1 15,2-7 0-15,0 1 0 16,-1-4 0-16,-1 1 0 16,-1 0 0-16,-1 1 0 15,0 4-1-15,-1-1 1 16,1 3-1-16,-1-1 0 15,-2-1 0-15,0-4 0 16,3-1 0-16,-2 1 0 16,1-1 0-16,1 3 0 15,4 2 0-15,-2 1 0 16,0 1 0-16,0 2 0 0,0 0 0 16,0 6 0-16,2-7-1 15,-2 7 1-15,3-11 0 16,-3 11 0-16,4-8 0 15,-4 8 0-15,6-9 0 16,-6 9 0-16,7-10 0 16,-7 10 0-16,2-8 0 15,-2 8 0-15,7-9 0 16,-7 9 0-16,7-12 0 0,-2 7 0 16,0-4 0-16,-2 3 0 15,2-3 0-15,1 4 0 16,-5-2 0-16,-1 7 0 15,9-7 0-15,-9 7 0 16,8-7 0-16,-8 7 0 16,12-8 0-16,-7 1 0 15,4 2 0-15,-2 0 0 16,0 0 0-16,-2-2 0 16,3 0 0-16,-1-3 0 15,3 4 0-15,1 3 0 16,-4-2 0-16,3 2 0 15,-2-3 0-15,-1 1 0 16,0 2 0-16,0 1 0 16,0 0 0-16,0 1 0 15,1-1 0-15,-1 2 0 16,2 2 0-16,1-2 0 16,-2 0-1-16,1-2 1 15,3 0 0-15,-2 2 0 16,2 0 0-16,2 0 0 0,1 2 0 15,-1-2 0-15,0 0 0 16,-3 0 0-16,0 0 0 16,-3 0 0-16,3 0 0 15,-3 2 0-15,-1 1 0 16,2-1 0-16,-3 3 0 0,-1-2 0 16,2 1 0-16,-7-4 0 15,9 3-1-15,-2-1 1 16,3 1 0-16,-1-1 0 15,-1 0 0-15,2-1 0 16,-3-1 0-16,2 0 0 16,-4 2 0-16,3-2 0 15,-2 0 0-15,2 4 0 16,-1-1 0-16,1 0 0 16,-1 3 0-16,4-3 0 15,-5 2 0-15,3 0 0 16,-4-1 0-16,4 1 0 15,1 0 0-15,0-2 0 16,0 4 0-16,2-2 0 16,-1 2 0-16,-1-2 0 15,2 4 0-15,2-2 0 16,-1 1 0-16,1-3 0 16,-2 1 0-16,2-1 0 15,-2 0 0-15,-2 0 0 0,2 0 0 16,-4-2 0-16,1 6 0 15,-2-4 0-15,1 2 0 16,-1 0 0-16,2 3 0 16,-1 0 0-16,1 4 0 15,1 0 0-15,-1-1 0 16,-1 1 0-16,1-2 0 16,-1 9 1-16,6-3-1 15,0 1 0-15,-8-2 0 0,1 4 1 16,-2 4-1-16,1-2 1 15,-3-3-1-15,-1 4 0 16,1 0 0-16,-1-2 1 16,0 2-1-16,-1-3 1 15,-1 1-1-15,0-1 1 16,0 1 0-16,-1-2 0 16,-3 3 0-16,1-3 0 15,-1 2-1-15,-4 4 1 16,-3 0-1-16,3-2 1 15,-4-1-1-15,2 0 1 16,-2-4-1-16,1-1 1 16,1-2-1-16,3-1 0 15,0 1 0-15,1-1 0 16,-1-3 0-16,0 5 0 16,-2 7 0-16,1-2 0 15,1 0 0-15,-3 1 0 16,1 1 0-16,1-2 0 15,-4-2 0-15,0 1 0 0,5-1 0 16,-5-3 0-16,5 1 0 16,0 0 0-16,2 1 0 15,2 0 0-15,-4 2 0 16,3-6 0-16,1 2 0 16,0 0 0-16,1-1 0 15,-2 2 0-15,-2-2 0 0,-1-1 0 16,3-1 0-16,-1 1 0 15,2-3 0-15,1-2 0 16,0 1 0-16,-1-1 0 16,1 0 0-16,1 0 0 15,-1-3 0-15,2 0 0 16,0-2 0-16,0-5 0 16,-2 7 0-16,2-7 0 15,0 0 0-15,0 0 0 16,0 0 0-16,0 0 0 15,0 0 0-15,0 0 0 16,0 0 0-16,0 0 1 16,0 0-1-16,0 0 0 15,0 0 0-15,0-7 0 16,-2-1 0-16,1-9 0 16,-3-7 0-16,1-7 0 15,1-5 0-15,2-2 0 16,0-4 0-16,0-6 0 0,2 2 0 15,1-6 0-15,1-2 0 16,-1-3 0-16,4-3 0 16,2-10 0-16,1-7 0 15,2 4 0-15,-2-1 0 16,0 7 0-16,2 2 0 16,-5 0 0-16,-7 4 0 15,-2 3 1-15,-4 1-1 16,-8 4 0-16,-2 7 0 15,3 10 0-15,1 14 0 0,0 1 0 16,2 8 0-16,1 2 1 16,-1 5-1-16,-1 2 0 15,0 6-1-15,0 8 1 16,-2 7-2-16,1 12 1 16,5 11 0-16,5 6 0 15,2 7 0-15,0-4 0 16,0 4 0-16,3-6 1 15,3-3-2-15,-1-10 1 16,0-8 0-16,-2-4 1 16,2-6-1-16,1-4 0 15,-3-4 0-15,-3-8 1 16,3 5 0-16,-3-5 0 16,9-1 0-16,-7-11 1 15,3-7 0-15,-4-9 0 16,1-1 0-16,-5-5 0 15,-2-2-1-15,-9-1 1 16,-1-1-1-16,-9-1 1 0,-2-1-1 16,0 1 1-16,1 6-1 15,-1 4 1-15,-3 5-1 16,2 4 1-16,-2 5 0 16,1 4 0-16,1 6-1 15,3 2 0-15,-2 3 0 16,6 1 0-16,4 3 0 0,3 1 0 15,1-2 0-15,3 3 0 16,1-3 0-16,2-1 0 16,3-1-1-16,3-1 0 15,-5 2 0-15,5-2 0 16,0 0 1-16,0 0 0 16,0 0 0-16,0 0 0 15,0 0 0-15,0 0 0 16,-5 7 0-16,5-7 1 15,-7 7-1-15,7-7 1 16,-7 10-1-16,-3-7 1 16,3-1-1-16,-3 0 1 15,-2-2-1-15,1 0 1 16,-1 0-1-16,4 0 1 16,-2 2-1-16,1-1 0 15,-1 3 0-15,-4-1 0 16,-1-1 0-16,1 1 0 15,0 1 0-15,2-3 0 0,2 1 0 16,3 0 0-16,0-1 0 16,7-1 0-16,-8 0 0 15,8 0 0-15,0 0 0 16,0 0 0-16,0 0 0 16,0 0 0-16,0 0 0 15,0 0 0-15,-7 0 0 16,7 0 0-16,-5-3 0 15,5 3 0-15,0 0 0 0,0 0 0 16,0 0-1-16,0 0 1 16,-5-7-1-16,5 7 1 15,-4-8-1-15,4 8 1 16,0-9-2-16,0 9 1 16,0-5 0-16,0 5 0 15,0 0 0-15,0 0 0 16,9-7 0-16,-4 4 0 15,5-1 0-15,2-1 1 16,0 0-1-16,-1 3 1 16,-1-1 0-16,2 0 0 15,-4 1 0-15,4-2 0 16,-1 4-1-16,1-3 1 16,-2-2-1-16,2 0 1 15,1 3 0-15,3-3 0 16,3 0 0-16,-6 1 0 15,1 3 0-15,0-3 0 0,-1 2 0 16,1-1 0 0,1 0 0-16,3 1 0 0,-1-2 0 15,0 1 0-15,3 0 0 16,-1 1 0-16,2 2 0 16,-3 0 0-16,-2 2 0 15,1-2 0-15,-2 1 0 16,-1-1 0-16,-4 2 0 15,2-2 0-15,-1 0 0 0,-3-2 0 16,2 1 0-16,2-1 0 16,-3 2 0-16,3 0 0 15,-2 0-1-15,2 0 1 16,-5 2 0-16,3-1 0 16,0 1 0-16,-1 0 0 15,5-1 0-15,-2 1 0 16,1-2 0-16,-4 2 0 15,1 0 0-15,-1 1 0 16,1 0 0-16,0 1 0 16,2-1 0-16,0 2 0 15,2 1 0-15,-1-3 0 16,-1-1 0-16,2 1 0 16,2 1 0-16,-3 1 0 15,3-2 0-15,-3 2 0 16,1 2 0-16,-5 0 0 15,1 1 0-15,0 4 0 16,2 2 0-16,-2 1 0 0,2 4 0 16,0 2 0-16,0 1 0 15,2 4 0-15,0 1 0 16,-2-3 0-16,-2 0 0 16,-3-5 1-16,1-6-1 15,-3 1 1-15,2-2-1 16,-3-3 0-16,-1-2 1 15,-3-7 0-15,2 6 2 16,-2-6 1-16,0 0-3 16,0 0 1-16,0 0-1 0,-4-6 0 15,-4-8-1-15,-3-3 1 16,-1-6-1-16,2 0 1 16,-3-5-1-16,1 3 1 15,1-1-1-15,1 2 1 16,-2 2-1-16,0 5 1 15,2-1-1-15,-2 1 0 16,0 4 0-16,-3-6 1 16,-1 4-1-16,1-3 0 15,-2 3 0-15,1 0 0 16,1-2 0-16,-4 1 1 16,0 1-1-16,2 3 1 15,3 2-1-15,-1-2 1 16,0 3-1-16,-6 0 0 15,2 1 0-15,2 1 0 16,4-2 0-16,-6 3 1 16,5-5-1-16,0 6 0 0,1 0 0 15,1 2 0-15,-2-1 0 16,-1 4 0-16,-8 0 0 16,-2 4 0-16,-1-3 0 15,0 3 0-15,2 1 0 16,-1 2 0-16,-4 5 0 15,1 0 0-15,-1 1-1 16,2 3 1-16,0 1-1 0,4-2 1 16,1 1-1-16,2-3 1 15,4 1-1-15,1 0 1 16,1-4-1-16,-5 2 1 16,2 0-1-16,0-2 1 15,2-1-1-15,-1 1 1 16,3 0-1-16,2-1 1 15,3 1 0-15,-1-1 0 16,2-3-1-16,-1 3 1 16,3 0 0-16,0-1 0 15,0-1-1-15,1 0 1 16,1-4-1-16,3-3 1 16,-7 12 0-16,7-12 0 15,-14 10 0-15,14-10 0 16,-7 11-1-16,0-4 1 15,7-2 0-15,-6 2 0 16,4-2-1-16,-3 2 1 0,5-2-1 16,-2 2 1-16,-1-2 0 15,1 0 0-15,2 2-1 16,0-2 1-16,-2 2-1 16,-3-1 1-16,3-2 0 15,2-4 0-15,-5 10 0 16,5-10 0-16,-7 9 0 15,7-9 0-15,-1 5 0 16,1-5 0-16,0 0-1 0,0 0 1 16,0 0-1-16,0 0 1 15,0 0 0-15,0 0 0 16,0 0-1-16,0 0 1 16,0 0 0-16,0 0 0 15,8-7-1-15,-3 0 1 16,4-5-1-16,5 0 1 15,-1-3-1-15,8 1 0 16,-1-1-1-16,6 1 1 16,1 0 0-16,1 1 1 15,1-3-1-15,2 1 1 16,1 1 0-16,2 0 0 16,1-1-1-16,0 3 1 15,1 0-1-15,2 2 1 16,3 0 0-16,-2-1 0 15,-3 6 0-15,-3-2 0 16,-4 2-1-16,3 0 1 16,-3 0 0-16,-1 3 0 15,-3-1 0-15,3 1 0 16,-1 2 0-16,-1 0 0 0,-2 0 0 16,3 2 0-16,0 1 0 15,-4 1 0-15,-3 1 0 16,-1 0 0-16,0 0 0 15,-2 2 0-15,-7-2 0 16,2 2 0-16,-2-2 0 0,1 2 0 16,-4 0 0-1,-1 3 0-15,-1-5 0 0,2 5 0 16,0-1 0-16,-2-1 0 16,4 4 0-16,-1 0 0 15,-1 2 0-15,4 2 1 16,-3-1-1-16,1 4 1 15,-3 3-1-15,1-7 1 16,-2 1-1-16,1 3 1 16,-3 3-1-16,-3-3 1 15,2 3-1-15,-2-3 1 16,0 3-1-16,0-5 0 16,1 2 0-16,-1-2 1 15,2 0-1-15,-2-2 1 16,0 4-1-16,0-2 0 15,-2-3-2-15,1-4 1 16,1 0-45-16,0-3 1 16,-2 0 37-16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1.991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108 14 72 0,'0'0'0'16,"-6"2"0"-16,-1 0 0 16,2-1 0-16,-2 1 0 15,2 0 0-15,-2 0 0 16,-1 1 0-16,0-1 0 16,-1 3 0-16,-2-1-1 0,4 3 1 15,-2 0 0-15,2 2 0 16,2 0-1-16,0-1 1 15,3-1-1-15,2 2 1 16,0 2-1-16,2-2 0 16,-2-2-1-16,2-2 1 15,-1 0 0-15,3-1 1 16,-1-1 0-16,-1-1 0 16,2 0 0-16,-1-2 0 15,1-2 1-15,-1 0 0 16,1 1 2-16,-2-3 0 15,-1 2 0-15,1-3 0 16,-2 0-2-16,0-1 1 16,0-1-1-16,-2 0 0 15,1 2 0-15,-1-2 1 16,-2 3-1-16,4 1 0 16,-2 1-1-16,2 2 0 15,-1-3 0-15,1 3 0 0,0 0 0 16,1 3 0-16,1 4-1 15,4-2 1-15,-3 4-1 16,4-2 1-16,2 0-1 16,-2 0 1-16,0-1-1 15,0-5 1-15,2 1 0 16,-2-4 0-16,2 1 0 16,-2-5 1-16,2-1 0 0,-6 0 0 15,2 2 0-15,-1-4 1 16,-4-1-1-16,0-1 1 15,-2 0-1-15,-3 1 1 16,-4 1-1-16,2 0 1 16,-2 2-1-16,0 2 0 15,-1 0-1-15,1 3 1 16,0 0-1-16,2 2 0 16,0 2 0-16,-2 1 0 15,4 4-1-15,0 1 1 16,1 2-1-16,2 1 0 15,2 3 0-15,2-2 1 16,0 0-2-16,3-1 1 16,4 1 0-16,-2-5 0 15,0 2 0-15,0-2 0 16,0-3 1-16,0 1 0 16,0-3 0-16,0 0 0 15,-1-2 0-15,-1 0 1 0,0-2 0 16,1-3 0-16,-3-1 0 15,1-3 0-15,-1-1 0 16,-3-1 0-16,-2-3 0 16,1 2 1-16,-5 1-1 15,3 1 0-15,-4 1 0 16,0 0 0-16,1 4-1 16,1 1 0-16,0 1 0 15,-2 1 0-15,0 2 0 0,0 2 0 16,0 1-1-16,0 4 1 15,1 0-1-15,5 2 0 16,-3 4 0-16,2-1 0 16,4 2-1-16,-2 0 1 15,4 0 0-15,-3-1 0 16,5-1 0-16,-3-2 0 16,4-2 0-16,-2-5 0 15,2 2 1-15,2-1 0 16,2-4 0-16,-1-4 0 15,1-1 0-15,0 2 0 16,-3-5 1-16,3 0 1 16,-4-1-1-16,-3-2 1 15,-3-3-1-15,1 2 0 16,-2-2 0-16,-3 1 0 16,-3 3 0-16,-1-1 1 15,-3 2-1-15,-1 2 0 16,1 0-1-16,-1 4 1 0,-3 1-1 15,5 0 1-15,-2 2-1 16,1 2 0-16,3 3 0 16,-2-1 0-16,0 3-1 15,4 0 1-15,1 2-1 16,1 0 0-16,3 3 0 16,3 0 0-16,1 1-1 0,-1-5 1 15,4 3-1-15,2-2 1 16,0-2 0-16,2-2 1 15,1-1 0-15,0-3 0 16,2-2 0-16,1-1 0 16,-1-3 0-16,-2-1 0 15,0-1 1-15,-3-2 1 16,-2-5-1-16,-1 4 1 16,-3-3-1-16,1 1 0 15,-4 1 0-15,-2-1 1 16,0 2 0-16,-7-1 0 15,-1 4-1-15,-1-2 0 16,-3 2-1-16,2 4 1 16,-1-1-1-16,3 4 0 15,-1 2 0-15,1 3 0 16,1 0-1-16,2 4 0 16,0 4 0-16,3-1 0 15,1 2 0-15,3 0 0 0,1 2-1 16,1-2 0-16,2-2 1 15,1 2 1-15,0-3-1 16,0-2 0-16,3 0 0 16,-1-4 0-16,0 0 1 15,1-3 0-15,1-2 0 16,2-2 0-16,-2-1 0 16,-2-3 1-16,0 1 0 15,-2-2 0-15,-1-2 0 16,-3-1 1-16,1-3 0 0,-5-1 1 15,-1 2-2-15,-3-2 0 16,-4 1 0-16,3 3 0 16,-3-1-1-16,0 4 1 15,3 0-1-15,-3 2 1 16,0 3-1-16,3 2 0 16,-5 2 0-16,5 3 0 15,-1 2-1-15,2 2 1 16,1 2-1-16,3-1 0 15,-1 1 0-15,3 1 0 16,1-3-1-16,1-2 0 16,1-2-11-16,2 1 0 15,1-5-44-15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1.992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18 412 27 0,'0'0'0'0,"0"0"0"0,0 0-1 16,0 0 1 0,0 0 7-16,0 0 0 0,0 0 3 15,0 0 1-15,0 0-8 16,0 0 1-16,0 0 0 16,0 0 0-16,0-7-2 15,0 3 0-15,-2-3-1 16,0 0 1-16,0 0-1 0,-1 0 1 15,3 0-1-15,-4 0 0 16,3 0-1-16,-1-2 1 16,0 2-1-16,2 0 1 15,0 0-1-15,0-2 0 16,0 4 0-16,0-2 1 16,2 0-1-16,-2 0 0 15,2 0 0-15,-1 0 0 16,1 0 0-16,0-1 0 15,0 0 0-15,1 1 0 16,1 0 0-16,1 1 0 16,-2-1 0-16,5-2 0 15,-1 2 0-15,0 0 0 16,-2 0 0-16,0 0 0 16,0 0 0-16,1-2 0 15,-1 0 0-15,2-1 0 16,2 1 0-16,-2 0 0 15,4-1 0-15,-4 3 0 16,1-2 0-16,1 0 0 16,0 4 0-16,0-2 0 15,1 1 0-15,-1 1 0 0,2 0 0 16,-1-1 0-16,1 5 0 16,0-3 0-16,-3 2 0 15,-1-1 0-15,1-1 0 16,-1 3 0-16,-2-3 0 15,4 2 0-15,0-3 0 16,-2 3 0-16,0-1 0 0,1 1 0 16,1-3 0-16,-2 3 0 15,0-2 0-15,0 3 0 16,4-1 0-16,0 2 0 16,-3 0 0-16,3-2 0 15,1 0 0-15,-1 1 0 16,-1-1 0-16,1 0 0 15,0-1 0-15,-3 1 0 16,0 0 0-16,-3 0 1 16,0 2-1-16,0 0 0 15,-1 2 0-15,3 0 1 16,-2 0-1-16,4-1 0 16,-2 1 0-16,0-2 0 15,-2 2 0-15,3 0 0 16,-3 1 0-16,2 1 1 15,0 1-1-15,-2-2 1 16,2 3-1-16,0-3 1 16,-1 3-1-16,-1-1 1 15,2 2-1-15,-3 0 1 0,1 0-1 16,0-2 1-16,-1 2-1 16,-1 2 1-16,4-2-1 15,-2 0 1-15,-1 0-1 16,1 2 0-16,-1 0 0 15,-1 2 1-15,3-1-1 0,-3 2 1 16,1-1-1-16,-1 1 1 16,-1 1-1-16,0-3 1 15,0 1-1-15,-2-2 1 16,0 0-1-16,0-1 1 16,-2 1 0-16,2 0 0 15,-2 3-1-15,2-1 1 16,-2 0-1-16,0 3 1 15,1 0-1-15,-3-2 1 16,2 0-1-16,-3-1 1 16,2 0-1-16,-3-3 1 15,1-1-1-15,-2 2 1 16,0 0-1-16,0-4 1 16,2 1-1-16,-2 1 1 15,3-2-1-15,-1 2 1 16,-2-2-1-16,1 1 1 15,3-3-1-15,-2 4 0 16,-1-1 0-16,1 1 1 16,-2 0-1-16,2 1 1 0,-1 1-1 15,1 0 0-15,-2 2 0 16,3-4 0-16,-3 2 0 16,4-2 0-16,-1-4 0 15,-1 4 0-15,0 4 0 16,-1-2 0-16,3-2 0 15,-4 0 0-15,2 1 0 16,-1 1 0-16,3-2 0 0,-3 2 0 16,-1-2 0-16,0 2 0 15,2-2 0-15,-2 0 0 16,-2 0 0-16,0 2 0 16,2 0 0-16,2 0 0 15,-2-2 0-15,3 0 0 16,-1 2 0-16,3-2 0 15,-1-2 0-15,-1 2 0 16,3-2 0-16,-5 2 0 16,5 2 0-16,-3-2 0 15,0 0 0-15,1-1 0 16,-1-1 0-16,1 0 0 16,-1 0 0-16,1 1 0 15,-1 1 0-15,3-4 0 16,-3 3 0-16,2-1 0 15,1-2 0-15,1 1 0 16,-2 1 0-16,0-1 0 16,0-1 0-16,0 3 0 15,2-1 0-15,-1 2 0 0,-1 0 0 16,0 0 0-16,0 0 0 16,2-2 0-16,0 2 0 15,0 0 0-15,0 1 0 16,0-3 0-16,0 0 0 15,0 2 0-15,0 2 0 16,0-2 0-16,0 0 0 0,0 0 0 16,0 0 0-16,-1-2 0 15,1 3 0-15,-2-3 0 16,2 0 0-16,0 0 0 16,0-1-1-16,0 1 1 15,0-3-1-15,0 2 1 16,0-3-1-16,0 3 1 15,0-1 0-15,2-1 0 16,-2 2 0-16,1-3 0 16,1 3-1-16,-2-4 1 15,4 3 0-15,-4-3 0 16,1 4 0-16,-1-4 0 16,4 2 0-16,-4-2 0 15,5 1 0-15,-5-1 0 16,6 2 0-16,-6-2 0 15,1 2 0-15,-1-2 0 16,2 2 0-16,-2-2 0 16,4 0 0-16,-4 0 0 15,3 0 0-15,-3 0 0 16,2 2 0-16,-2-2 0 16,3 0 0-16,-3 0 0 0,6 1 0 15,-3-1 0-15,-1 0 0 16,2 0 0-16,-3 0 0 15,-1 0 0-15,6 0 0 16,-6 0 1-16,1-1-1 16,-1 1 1-16,6-4-1 15,-3 2 1-15,-1-1-1 0,1 1 1 16,-1-2-1-16,0 1 0 16,2-1 0-16,-3 1 1 15,1-1-1-15,0-1 1 16,-2 3-1-16,2-3 1 15,1 1-1-15,-1-1 0 16,0 0 0-16,-2 0 0 16,1 1 0-16,1 1 0 15,0-1 0-15,-2-1 0 16,3 1 0-16,-1-1 0 16,0 0 0-16,0-1 0 15,-1 3 0-15,1-3 0 16,-2 3 0-16,2-4 0 15,-2 3 0-15,0-1 0 16,2 0 0-16,-2 0 0 16,3-3 0-16,-3 5 0 15,0-1 0-15,2 1 0 16,-2 1 0-16,0-3 0 16,2 0 0-16,0 1 0 0,-1-3 0 15,-1 2 0-15,4-1 0 16,-2 1 0-16,-1 0 0 15,-1 0 0-15,4-3 0 16,-4 3 0-16,2 0 0 16,-1 0 0-16,-1-1 0 0,4 1 0 15,-2 0 0-15,1-2 0 16,-1 1 0-16,0 1 0 16,1 0 0-16,-1-1 0 15,0-1 0-15,1 0 0 16,1-1 0-16,-2 1 0 15,1-2 0-15,1 2 0 16,-1 0 0-16,1 0 0 16,1-1 0-16,0 1 0 15,1 2 0-15,-3-4 0 16,4 2 0-16,-3 2 0 16,1 0-1-16,-1-1 1 15,1 3 0-15,-2-1 0 16,1 1 0-16,1-1 0 15,2 1 0-15,-1-3 0 16,-1 5 0-16,2-5 0 16,-2-1 0-16,1 4 0 15,1-2 0-15,-2 1 0 16,0 0 0-16,0 1 0 16,-1 1 0-16,1-1 0 0,-1-1 0 15,-1 2 0 1,-1 1 0-16,2-3 0 0,-1 1 0 15,2 1 0-15,-3-2 0 16,2 3 0-16,-3-3 0 16,3 0 0-16,-2-1 0 15,0 0 0-15,-2 1 0 16,3 1 0-16,-1-1 0 0,-2-1 0 16,3 1 0-16,-1 3 0 15,2-1 0-15,-3-3 0 16,3 5 0-16,-4 0 0 15,3-6 0-15,-3 6 0 16,4-3 0-16,-4 3 1 16,0 0-2-16,0 0 1 15,0 0-30-15,0 0 0 16,0 0-14-16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1.993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496 769 49 0,'0'0'0'15,"0"0"-2"-15,0 0 1 16,0 0-7-16,0 0 1 16,0 0 5-16,0 0 1 15,0 0 0-15,0 0 1 16,0 0 0-16,0 0 1 16,3 0 0-16,-1 0 0 15,1-2 0-15,3 2 0 16,-3-2 0-16,1 2 1 15,-1-1-1-15,3-1 1 16,-3 0-1-16,2-1 1 16,-1-1-1-16,1 0 1 15,-1 1 2-15,3-1 0 16,-2-1 1-16,2-2 1 16,0 2-5-16,-2-2 1 15,1 3-1-15,1-3 1 0,0 0-1 16,-2 2 0-16,0 0-1 15,-1-1 1-15,1 1 0 16,-1 1 0-16,1 1 0 16,-1 1 0-16,1-3 0 15,-3 3 1-15,3-1-1 16,-2-1 0-16,1 2-1 16,-1-1 1-16,-1 1-1 0,2-2 1 15,-2 4-1-15,1-5 1 16,-1 2-1-16,1-3 0 15,-1 3 0-15,0-2 1 16,1-3-1-16,1 1 1 16,-2 2-1-16,1 2 0 15,1-4 1-15,-2 1 0 16,1 1-1-16,1 1 1 16,-1-1-1-16,1 0 1 15,-1 1-1-15,-1 1 1 16,1 1-1-16,-1-1 0 15,0-1 0-15,0 0 0 16,0 3 0-16,-1-1 1 16,1 0-1-16,-2 2 0 15,2-5 1-15,-2 5 0 16,2-4 0-16,-2 4 0 16,0 0 0-16,0 0 0 15,0 0 0-15,0 0 0 16,0 0-1-16,0 0 0 0,0 0 0 15,-4 4 0-15,1-1 0 16,-5 4 0-16,1 6 0 16,-1-1 0-16,-1 2 0 15,-2 0 0-15,-3 2 0 16,2 0 0-16,-2-2 0 16,1 0 0-16,1 0 0 15,0-1 0-15,1-3 0 0,0 3 0 16,1 1 0-16,1-2 0 15,0-1 0-15,2-1 0 16,0 3 0-16,2-6 0 16,1 0 0-16,1-4 0 15,1 1 0-15,0-1 0 16,0-1 0-16,2-2 0 16,-1 4-1-16,1-4 1 15,0 0 0-15,0 0 0 16,0 0 0-16,0 0 0 15,0 0 0-15,0 0 0 16,0 0 0-16,0 0 0 16,0 0 0-16,0 0 1 15,0 0-1-15,0 0 0 16,0 0 0-16,0 0 1 16,0 0-1-16,0 0 1 15,0 0-1-15,0 0 0 16,0-4 0-16,1 2 0 15,1-3 0-15,2 2 0 0,-1-5 0 16,1 1 0-16,1 2 0 16,0-5 0-16,4 1 0 15,-2 0 0-15,2 0 0 16,2-1 0-16,1 2 0 16,-1 0 0-16,-1 1 0 15,1 1 0-15,-2 1 0 0,-1 1 0 16,-1-1 0-16,0 0 0 15,1 0 0-15,-3 1 0 16,0-1 0-16,0-1 0 16,1 1 0-16,-1 2 0 15,-1-3 0-15,3 5 0 16,-4-5 0-16,2 3 0 16,-1 1 0-16,-1 0 0 15,1-1 0-15,0 1 0 16,-3 0 0-16,-1 2 0 15,4-3 0-15,-4 3 1 16,5-2-1-16,-5 2 1 16,2-4-1-16,-2 4 1 15,0 0-1-15,0 0 1 16,0 0 0-16,0 0 0 16,0 0-1-16,0 0 1 15,0 0 0-15,0 0 0 16,3-3 0-16,-3 3 0 0,2-4 0 15,-2 4 0-15,0 0-1 16,0 0 1-16,0 0-1 16,0 0 0-16,0 0 0 15,0 0 0-15,0-3 0 16,0 3 0-16,2-5 0 16,0 3 0-16,-2-2 0 15,1 1 0-15,-1-3 0 0,0 1 0 16,0 2 0-16,2-3 0 15,-2-1 0-15,0 2 0 16,2 0 0-16,0-1 0 16,-2 3 0-16,1-2 0 15,-1 1 0-15,0-1 0 16,2 1 0-16,0 1 0 16,-2-1 0-16,2 2 0 15,0-3 0-15,-1 3 0 16,-1-1 0-16,4-1 0 15,-4 1 0-15,2-1 0 16,-2 1 0-16,3-3 0 16,-3 3 0-16,4-1 0 15,-4-1 1-15,0 2 0 16,1-3-1-16,-1 3 1 16,0 1-1-16,2-3 1 15,-2 3-1-15,2-3 0 16,0 1 0-16,-1-1 0 15,-1 0 0-15,0-3 1 16,2 3-1-16,0 2 0 0,-2-3 0 16,0 3 0-16,0 1 0 15,0-3 1-15,0 1-1 16,0-1 1-16,0 1-1 16,0-1 0-16,0 2 0 15,0-3 0-15,0 3 0 16,0-2 0-16,0 1 0 0,0 0 1 15,0 1-1-15,0-1 0 16,2 1 0-16,-2-1 0 16,2 3 0-16,-2-3 0 15,0 1 0-15,0-3 0 16,1 3 0-16,-1-3 0 16,0 3 0-16,0-4 1 15,0 2-1-15,-1-2 1 16,-1-1-1-16,2 3 1 15,-2 0-1-15,2 0 0 16,0-1 0-16,-2 1 0 16,2 1 0-16,-2-3 0 15,1-1 0-15,-1-1 1 16,-2 0-1-16,3 2 0 16,-3 2 0-16,1-2 1 15,1 0-1-15,-2 3 1 16,3-1-1-16,-1-1 1 15,0 3-1-15,-2-2 0 0,-1-1 0 16,3 1 0-16,-3 0 0 16,3-2 1-16,-3 3-1 15,2-1 0-15,1 1 0 16,-3-1 0-16,1 1 0 16,-1-1 0-16,1 3 0 15,1-3 0-15,-3 3 0 16,3-1 0-16,-2-2 0 15,1 3 0-15,0-3 0 16,1 1 0-16,-1-1 0 0,1-1 0 16,3 3 0-16,-5-1 0 15,-1 1 0-15,1-1 0 16,0 1 0-16,-1-1 0 16,1 2 0-16,0-1 0 15,0-1 0-15,-2 3 0 16,3-1 0-16,-3 0 1 15,2-1-1-15,-2 1 0 16,1-2 0-16,3 3 1 16,-4-3-1-16,3 1 0 15,-1-1 0-15,0 0 1 16,1 4-1-16,1-3 0 16,-1 1 0-16,1-1 0 15,-3 3 0-15,3-2 1 16,-3 0-1-16,1 0 0 15,0 1 0-15,0-1 0 16,3 2 0-16,-2-2 0 0,1 2 0 16,-1-2 0-16,1 1 0 15,-1 1 1-15,2-2-1 16,1 2 0-16,-3 0 0 16,-1 0 0-16,3 0 0 15,-2-2 0-15,1 2 0 16,1 0 0-16,-1 0 0 15,-1 0 0-15,2 0 0 0,-1 0 1 16,-1 2-1-16,1-2 0 16,-2 0 0-16,-3 0 0 15,1 0 0-15,2 0 0 16,-2 0 0-16,2 0 0 16,-1 0 0-16,-1 2 0 15,4-1 0-15,-4 1 0 16,2-2 0-16,1 2 0 15,-3 0 0-15,3-1 0 16,-3 1 0-16,4 0 0 16,-2 1 0-16,-1-1 0 15,1 0 0-15,0 0 0 16,-2-1 0-16,1 1 0 16,-1 0 0-16,4 2 0 15,-3-3 0-15,3 1 0 16,-2 0 0-16,1 0 0 15,-1-1 0-15,1 1 0 16,-1 0 0-16,3 1 0 16,-1-1 0-16,-3 0 0 0,3 0 0 15,-2-1 0-15,-1 3 0 16,1-2 0-16,2-1 0 16,-3 1 0-16,3 0 0 15,-3-2 0-15,3 2 0 16,-1-2 0-16,1 2 0 15,-1-2 0-15,1 1 0 16,1-1 0-16,0 4 0 0,-1-2 0 16,-1-1 0-16,1-1 0 15,-1 0 0-15,1 2 0 16,1-2 0-16,-2 2 0 16,3 0 0-16,-1-1 0 15,-2 1 0-15,3 0 0 16,-3-2 0-16,0 2 0 15,4-1 0-15,0-1 0 16,-5 2 0-16,5-2 0 16,-3 2 0-16,3-2 0 15,-4 2 0-15,4-2 0 16,-5 3 0-16,3-1 0 16,-1 0 0-16,-1-2 0 15,2 2 0-15,2-2 0 16,-3 1 0-16,-1 1 0 15,1 0 0-15,1 0 0 16,-2 1-1-16,1-1 1 16,-1 1 0-16,1-1 0 15,1 2 0-15,-2-1 0 0,-1-1-1 16,3 2 1-16,-3-3-1 16,3 3 1-16,-3-1-1 15,2 1 1-15,1-1 0 16,0 1 0-16,-3-1 0 15,3 1 0-15,0 0-1 16,-1-1 1-16,1 1 0 0,0-1 0 16,2 1 0-16,-3-1 0 15,1 2 0-15,-2 1 0 16,1-3-1-16,-1 3 1 16,4-3 0-16,-3 1 0 15,1-1 0-15,-2 1 0 16,4 1-1-16,-1-2 1 15,-1 1 0-15,-2 1 0 16,4-1-1-16,-3-1 1 16,1 4 0-16,0-3 0 15,1-1 0-15,-3 3 0 16,4 1 0-16,-2-2 0 16,1-1 0-16,-1 1 0 15,0-2 0-15,0 1 0 16,2 0 0-16,-1-3 0 15,-1 3 0-15,0-1 0 16,2-1 0-16,0-2 0 16,-4 5 0-16,4-5 0 15,-1 4 0-15,1-4 0 0,-4 3 0 16,4-3 0-16,-2 4 0 16,2-4 0-16,-1 3 0 15,1-3 0-15,0 4 0 16,0-4 0-16,-4 2 0 15,4-2 0-15,-3 5 0 16,3-5 0-16,-2 5 0 16,2-5 0-16,0 4-1 0,0-4 1 15,-2 5 0-15,2-5 0 16,-2 5 0-16,2-1 0 16,-1 0 0-16,1 1 0 15,0-2 0-15,-2 3 0 16,2-3 0-16,0 1 0 15,0-1 0-15,-2 1 0 16,2-1 0-16,0 1 0 16,0 1 0-16,0 0 0 15,0 1-1-15,0-1 1 16,0 0-1-16,0 1 1 16,0-1 0-16,2-2 0 15,-2 1-1-15,2 1 1 16,-2 0 0-16,1-1 0 15,1 1 0-15,0 1 0 16,-2-3 0-16,3 2 0 16,1-1 0-16,-2 1 0 15,-1-1-1-15,3-1 1 0,-2-1-1 16,-1 2 1-16,3-3-1 16,-4-1 1-16,5 6 0 15,-3-5 0-15,3 1 0 16,-3 0 0-16,5 0 0 15,-3-1 0-15,1-1 0 16,-2 0 0-16,5 0 0 16,-5-1 0-16,2 1 0 0,-1-2 0 31,-1 0 0-31,1 2 0 0,1-2 0 0,-3 1 0 16,2-1 0-16,-1 2 1 15,1-4-1-15,-1 1 1 16,2-1 0-16,-3-1 0 15,3 0-1-15,-1-1 1 16,-1-1 0-16,1 0 1 16,0 0-2-16,-3 2 1 15,3-2-1-15,-4 0 1 16,0-2-1-16,2 0 1 16,-2 0 0-16,1 2 0 15,-1-2-1-15,0 2 1 16,0 2-1-16,0 0 1 15,0 0-1-15,0 3 1 16,0-2-1-16,-1 1 1 16,1-1-1-16,0 1 0 0,0-1 0 15,0-1 0 1,0 1 0-16,1 1 0 0,-1 1 0 16,2-1 0-16,-2-1 0 15,2-1 0-15,-2 1 0 16,2 1 0-16,-2-1 0 15,0-1 0-15,1 0 0 16,3-1 0-16,-2-1 0 16,1 2 0-16,1-2 0 15,1 3 0-15,-3-1-1 0,1 0 1 16,-1 1-1-16,0 2 1 16,1-1-1-16,-1-1 1 15,0 3 0-15,0-3 0 16,-1 2-1-16,-1 1 1 15,4-3 0-15,-2 2 0 16,0-1 0-16,-1 1 0 16,3-2 0-16,-1 1 0 15,1-1-1-15,-1 1 1 16,1 1-1-16,1-1 1 16,-1-3 0-16,1 3 0 15,-1-2 0-15,-1 1 0 16,2-1 0-16,-1 1 0 15,1 1 0-15,0-1 0 16,-1 2-1-16,1-1 1 16,-1 1 0-16,-1-1 0 15,1 1-1-15,1-2 1 16,0 2 0-16,1-1 0 16,-3-1-1-16,3 3 1 15,-3-1 0-15,2 0 0 0,1-1 0 16,-1 1 0-16,0 0 0 15,1 0 0-15,-1 1 0 16,0-3 0-16,0 2-1 16,1 0 1-16,-1 1 0 15,4-3 0-15,0 4-1 16,-2-2 1-16,0 1 0 0,0 1 0 16,0-2-1-16,0 2 1 15,-2 0 0-15,0 0 0 16,1-2 0-16,1 2 0 15,2 0 0-15,-4 0 0 16,0 0 0-16,-1 0 0 16,1 0-1-16,-3 2 1 15,3-2 0-15,-1 2 0 16,-1-1 0-16,1-1 0 16,-1 2 0-16,1-2 0 15,-1 0 0-15,-1 2 0 16,3-2 0-16,-3 2 0 15,2-1 0-15,-1 1 0 16,1 0 0-16,-3 0 0 16,3 1 0-16,1-1 0 15,-1 2 0-15,1-3 0 16,-1 5 0-16,-1-5 0 0,1 3 0 16,-1-1 0-16,1 1 0 15,-1 0 0-15,1-1 0 16,-2 2 0-16,1 1 0 15,2-1 0-15,-3-2 0 16,2 5 0-16,-1-1 0 16,2-4 0-16,-1 2 0 15,-1 1 0-15,1-3 0 16,-2-1 0-16,1 3 0 0,-1-3 0 16,0 2 0-16,0-1 0 15,-1 1 0-15,1-3 0 16,0 3 0-16,0-1 0 15,-1 1 0-15,1-1 0 16,0 3 0-16,0-3 1 16,-1 1-1-16,1-1 1 15,-2 1-1-15,2-1 0 16,-2 1 0-16,2-1 0 16,-2 1 0-16,2 1 1 15,-2 1-1-15,0-3 1 16,1 2-1-16,1 1 1 15,0-1-1-15,-2-2 1 16,0 3-1-16,0-3 1 16,0 4-1-16,0-1 1 15,0-1-1-15,-2 2 0 16,2-2 0-16,0 2 0 16,0-1 0-16,0 2 0 15,-2 3 0-15,1-2 1 0,1 0-1 16,-2 1 0-16,0 1 0 15,0-1 0-15,2-1 0 16,-2-2 0-16,1 2 0 16,1-2 0-16,-4 2 0 15,2-2 0-15,-1 2 0 16,-2-2 0-16,3 0-1 0,-2 0 1 16,1 2-6-16,1-2 0 15,-2 2-35-15,1 0 1 16,-1 1 30-16,-1-1 1 15,2 0-5-15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1.994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0 2 38 0,'0'0'0'15,"0"0"3"-15,0 0 1 16,0 0 3-16,0 0 0 16,0 0-6-16,0 0 0 15,0 0 0-15,0 0 1 16,0 0 0-16,0 0 1 16,0 0-2-16,0 0 0 15,0 0 0-15,0 0 1 16,7-2 0-16,0 2 0 0,0 0 1 15,0 0 1-15,0 0-2 16,-1 2 0-16,-1-2 0 16,2 0 0-16,-4 2-1 15,3-2 1-15,-3 0-1 16,1 1 1-16,-1-1-2 16,-1 2 1-16,2-2-1 15,-1 2 1-15,-1-2 0 0,-2 0 0 16,3 0 0-16,-3 0 0 15,4 0-1-15,-4 0 1 16,3 0-1-16,-3 0 1 16,6 0-1-16,-6 0 1 15,3 0-1-15,-3 0 1 16,4 0-1-16,-4 0 0 16,0 0 0-16,0 0 0 15,0 0 0-15,0 0 0 16,0 0 0-16,0 0 1 15,0 0-1-15,0 0 1 16,0 0-1-16,0 0 1 16,3 0-1-16,-3 0 0 15,4 3 0-15,-4-3 0 16,3 2 0-16,-3-2 1 16,4 0-1-16,-4 0 0 15,0 0 0-15,0 0 0 16,0 0 0-16,0 0 0 0,0 0 0 15,0 0 0-15,0 0 0 16,0 0 0-16,0 0 0 16,0 0 0-16,0 0 0 15,0 0 0-15,0 4 0 16,0-4 0-16,3 5 0 16,-1-2 0-16,0 1 0 15,0 0 0-15,1-1 0 16,-1 1 0-16,0-1 0 0,0 1 0 15,-1 1 0-15,1-2 0 16,0 3 0-16,0-1 0 16,-1 0 0-16,1 1 0 15,0-1 0-15,0 2 0 16,-1-2 0-16,1 2 0 16,0-1 0-16,0-1 0 15,-1-2 0-15,-1 1 0 16,0-1 0-16,0-3 1 15,2 4 0-15,-2-4 0 16,0 3 1-16,0-3 0 16,0 0-1-16,0 0 0 15,0 0-1-15,0 0 1 16,0 0-1-16,0 0 1 16,0 0-1-16,0 0 0 15,-2 2 0-15,2-2 0 16,-5 6 0-16,3-3 0 15,-1 1 0-15,-1-1 0 0,1 1 0 16,-1 3 0-16,1-4 0 16,-1 3 0-16,1-1 0 15,-1 2 0-15,4-2 0 16,-3 0 0-16,1 1 0 16,2-3 0-16,0 1 0 15,-2-1 0-15,2-1 0 0,0-2 0 16,0 4 0-1,0-4 0-15,0 0 0 0,0 0 0 16,0 0 0-16,0 0 1 16,-2 1-1-16,2-1 1 15,-1 4-1-15,1-4 1 16,-2 3-1-16,2-3 0 16,0 0 0-16,0 0 0 15,0 0 0-15,0 0 0 16,0 0-1-16,0 0 1 15,0 0 0-15,0 0 0 16,0 0 0-16,0 0 0 16,0 0 0-16,0 0 0 15,0 0 0-15,0 0 0 16,0 0 0-16,0 0 0 16,2-5 0-16,-1 0 0 15,1-2 0-15,0 0 0 16,1 0 0-16,-1-2 0 15,2 0 0-15,-1 0 0 0,-1 2 0 16,0 2 0 0,1 0 0-16,-3 1 0 0,2 1 0 15,0-1 0-15,-2 0 0 16,0 1 0-16,0 1 0 16,0-3 1-16,2 3-1 15,-2-3 0-15,-2 1 0 16,2 3 0-16,0-3 0 0,-2 1 1 15,0 1-1-15,2-2 1 16,-1 2-1-16,-3-1 1 16,0-1-1-16,1 1 0 15,-1 1 0-15,1-3 1 16,-1 3-1-16,1-1 0 16,-2 1 0-16,3-2 0 15,-2 2 0-15,1 1 0 16,-1-5 0-16,1 3 0 15,-1 3 0-15,1-2 0 16,-1 0 0-16,1 1 0 16,-3 1 0-16,1 0 0 15,1-2 0-15,1 0 1 16,-2 0-1-16,3 1 0 16,0 1 0-16,2 0 0 15,-5-2 0-15,5 2 0 16,0 0-1-16,0 0 1 15,0 0-1-15,0 0 0 16,0 0-35-16,0 0 1 0,0 0-5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1.995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12 27 34 0,'0'0'0'16,"0"0"1"-16,0 0 0 15,0 0 1-15,0 0 0 16,0 0-1-16,0 0 1 16,0 0-1-16,0 0 0 15,0 0 0-15,0 0 1 16,0 3-1-16,2 1 0 16,0-1 0-16,0 3 0 15,-1 1 0-15,1-2 1 16,0 2 0-16,1-2 0 15,-3 2 3-15,2 0 0 16,2 0-4-16,-2 2 1 0,-1-2 0 16,1-1 0-16,0 1 0 15,0 0 0-15,-2 0-1 16,1-2 0-16,-1 0 0 16,2 2 0-16,-2-3-1 15,0 3 1-15,0-2 0 16,0 1 0-16,0 1 0 15,0-4 0-15,0 1 0 16,0-1 0-16,0-1 0 0,-2 1 0 16,1 1-1-1,1-4 1-15,0 4 0 0,0-4 0 16,0 3-1-16,0-3 1 16,0 4-1-16,0-4 1 15,0 0-1-15,0 0 0 16,0 0 0-16,0 0 1 15,0 0-1-15,0 0 1 16,0 0-1-16,0 0 1 16,0 0-1-16,0 0 1 15,0 0 0-15,0 0 0 16,0 0 0-16,0 0 0 16,0 0-1-16,0 0 1 15,0 0-1-15,0 0 0 16,0 0 0-16,0 0 0 15,0 0 0-15,0 0 0 16,0 0 0-16,0 0 0 16,0-4 0-16,1 1 0 15,1 1 0-15,-2-2 0 0,4-1 0 16,-4 3 1-16,0-1 0 16,1-1 1-16,1 1-2 15,-2-4 1-15,0 5-1 16,-2-4 1-16,1 1-1 15,1 0 1-15,-2 1-1 16,-2-3 0-16,1-2 0 16,-2 2 1-16,1 0-1 0,0 2 0 15,1 0 0-15,-1 1 1 16,3 1-1-16,-3-1 0 16,2 2 0-16,-1-1 0 15,3-1 0-15,-2 1 0 16,-1 1 0-16,3-1 0 15,-2-1 0-15,2 4 0 16,-2-5 0-16,2 5 0 16,0 0 0-16,0 0 0 15,0 0 0-15,0 0 0 16,0 0 0-16,0 0 0 16,0 0-1-16,0 0 0 15,0 0 0-15,0 0 1 16,0 0-1-16,0 0 0 15,0 0 0-15,0 0 0 16,0 7 0-16,4-4 1 16,-1 3-1-16,1-1 1 15,1 0-1-15,-2 2 1 16,4-3 0-16,-3 1 0 0,1-1 0 16,1-1 0-16,-1-1 0 15,0 0 0-15,-3-1 0 16,1 1 0-16,1-2 0 15,-1 2 0-15,-1-2 0 16,-2 0 0-16,4 2 0 16,-4-2 0-16,3 0 0 15,-3 0 0-15,0 0 0 16,0 0 0-16,0 0 0 0,0 0 0 16,0 0 0-16,0 0 0 15,0 0 0-15,0 0 0 16,2 1 0-16,-2-1 0 15,7 0 0-15,-5 2 0 16,1-2 0-16,3 0 0 16,-3 0 0-16,3-2 0 15,-1 2 0-15,0-1 0 16,0-1 0-16,1 0 0 16,-1 0 0-16,0 1 0 15,2 1 0-15,-3 0 0 16,3 0 0-16,-2 0 0 15,0 0 0-15,-3-2 0 16,4-2 0-16,-5 4 0 16,3-1 0-16,-4 1 0 15,5-4 0-15,-5 4 1 16,2-3-1-16,-2 3 0 16,3-4 0-16,-3 4 1 0,4-3-1 15,-4 3 0-15,2-6 0 16,-2 6 1-16,1-3-1 15,-1 3 1-15,4-4-1 16,-4 4 1-16,0-3 0 16,0 3 0-16,4-6 0 15,-1 5 0-15,-1-3-1 16,1-1 1-16,-3 3-1 0,2-2 0 16,0 1 0-16,-2-2 1 15,2 1 0-15,-2 1 0 16,1-3-1-16,-1 3 1 15,0-1-1-15,0 1 0 16,2 1 0-16,-2-3 0 16,2 3 0-16,-2-2 0 15,2 1 0-15,-2 3 0 16,1-4 0-16,-1 4 0 16,0-1 0-16,0 1 0 15,0-4 0-15,0 4 1 16,0-3-1-16,0 3 0 15,0-4 0-15,0 4 0 16,0-4 0-16,0 4 0 16,0 0-1-16,0 0 1 15,0 0-1-15,0 0 0 16,0 0 0-16,0 0 1 0,0 0-1 16,0 0 1-16,0 0 0 15,0 0 0-15,0 0 0 16,0 0 0-16,0 6 0 15,0-4 0-15,2 3 0 16,-2-2 0-16,0 3 0 16,0-1 0-16,-2 2 0 15,2-3 0-15,0 1 0 16,0-2 0-16,0 3 0 0,0-5 0 16,0 3 0-16,2-1 0 15,-2-1-1-15,2 0 1 16,-2 1-1-16,2 1 1 15,-1-2-1-15,1 1 1 16,-2 1 0-16,2-2 0 16,0-1-1-16,-2-1 1 15,5 6-1-15,-5-6 1 16,5 3 0-16,-5-3 0 16,6 5 0-16,-6-5 0 15,3 6 0-15,-3-6 0 16,5 3 0-16,-5-3 0 15,4 4 0-15,0-2 0 16,-1-1 0-16,-1 1 1 16,1 0-1-16,1 0 0 15,-1-2 0-15,3 1 0 16,-3 1 0-16,3 0 0 16,-3 0 0-16,2-1 0 15,-1 3 0-15,1-2 0 0,-3-2 0 16,5 0 0-16,-4 0 0 15,3 0 0-15,-3 0 0 16,1 0 0-16,-1 0 0 16,-1 0 0-16,2 0 0 15,-3 0 0-15,1 0 0 16,-2 0 0-16,4 0 0 0,-4 0 1 16,3 0-1-16,-3 0 1 15,0 0-1-15,0 0 1 16,0 0-1-16,0 0 0 15,4-4 0-15,-4 4 1 16,3-2-1-16,-3 2 0 16,6-1 0-16,-6 1 0 15,5 0 0-15,-5 0 0 16,5-2 0-16,-5 2 0 16,5-4 0-16,-5 4 0 15,4-1 0-15,0-1 0 16,-1 0 0-16,-1-1 0 15,1 3 0-15,1-4 0 16,-2 2 0-16,-1 2 0 16,3-1 0-16,-2-1 1 15,1 2-1-15,-3 0 0 16,5-4 0-16,-5 4 0 16,4-2 0-16,-4 2 0 15,5-1 0-15,-5 1 0 0,4-2 0 16,-4 2 1-16,2-2-1 15,-2 2 0-15,0 0 0 16,0 0 0-16,0 0 0 16,0 0 0-16,0 0 0 15,0 0 0-15,0 0 0 16,0 0 0-16,0 0 0 16,0 0 1-16,0 0-1 15,0 0 1-15,0 0-1 0,0 0 1 16,0 0 0-16,0 0 0 15,0 0 0-15,0 0 0 16,0 0 0-16,0 0 0 16,0 0-1-16,0 0 1 15,0 0-1-15,0 0 0 16,0 0 0-16,0 0 0 16,-2 4 0-16,0-1 0 15,0 1 0-15,1 1 0 16,-1-1 0-16,-2 1 0 15,2-2 0-15,1 3 0 16,-3-3 0-16,2 1 0 16,1-3 0-16,-1 3 0 15,-2 1 0-15,3-3 0 16,-1 2 0-16,2-1 0 16,-2-1 0-16,0 3 0 15,1-3 0-15,-1 1 0 0,2 3 0 16,-2-3 0-16,0 3 0 15,2-3 0-15,-1 1 0 16,1-1 0-16,-2-1-1 16,2-2 1-16,0 3 0 15,0-3 0-15,0 4 0 16,0-4 0-16,2 5 0 16,-2-5 0-16,0 4 0 15,0-4 0-15,0 3 0 0,0-3 0 16,0 6 0-16,1-3 0 15,-1 2-1-15,0-5 1 16,2 6 0-16,-2-5 0 16,0 1 0-16,0 2 0 15,2-2 0-15,-2-2 0 16,3 5 0-16,-3-5 0 16,2 5 0-16,-2-5 0 15,2 5 0-15,-2-5 0 16,0 4 0-16,0-4 0 15,2 3 0-15,-2-3 0 16,1 6 0-16,-1-6 0 16,0 3 0-16,0-3 0 15,2 6 0-15,-2-6 0 16,2 1 1-16,-2-1 0 16,2 4 0-16,-2-4 1 15,0 0-1-15,0 0 1 0,0 0-2 16,0 0 1-16,0 0-1 15,0 0 1-15,-6-5-1 16,3-1 1-16,-2-1-1 16,1 2 1-16,-1-2-1 15,1 0 0-15,2 2 0 16,-1 1 0-16,3 2 0 16,0 2 0-16,-2-3-1 0,2 3 1 15,0 0-2 1,0 0 1-16,0 0 0 0,0 0 0 15,0 0 0-15,0 0 1 16,0 0-1-16,0 0 1 16,2 3-1-16,-2-1 1 15,2 2-1-15,-1 1 1 16,1 0-1-16,0-1 1 16,2 1 0-16,-3 2 0 15,1 0-1-15,2 0 1 16,-3-2 0-16,3 1 0 15,-2-1 0-15,-1-3 0 16,-1 3 0-16,0-5 0 16,6 4 0-16,-6-4 0 15,3 3 0-15,-3-3 0 16,5 0 0-16,-5 0 0 16,6 0 0-16,-6 0 0 15,3 0 0-15,-3 0 0 16,4 0 0-16,-4 0 0 0,5 0 0 15,-5 0 0-15,5-2 0 16,-1 2 0-16,-1-1 0 16,3 1 0-16,-3 0 0 15,3-2 0-15,-1 2 0 16,-2 0 0-16,1-2 0 16,1 0 0-16,-1 2 0 15,-1-1 0-15,1 1 0 0,1-2 0 16,-3 2 0-16,1 0 0 15,1 0 0-15,-1 0 0 16,3-2 0-16,-3 2 0 16,-1 0 0-16,3-2 0 15,-1 2 0-15,-1-2 0 16,1 2 0-16,-1 0 0 16,1 0 0-16,-4 0 0 15,3-1 0-15,-3 1 0 16,0 0 0-16,0 0 0 15,0 0 0-15,0 0 0 16,0 0 1-16,0 0 0 16,0 0 0-16,0 0 0 15,0 0-1-15,0 0 1 16,0 0 0-16,0 0 0 16,0 0-1-16,0 0 1 15,0 0-1-15,0 0 1 16,-3 0-1-16,-1-2 0 0,3 2 0 15,-5 0 1-15,1 0-1 16,-4 0 0-16,0 0 0 16,1 0 0-16,-1 2 0 15,2-2 0-15,0 1 0 16,1 1 0-16,-1 0 0 16,0 0 0-16,4-2 0 15,-1 2 0-15,2-1 0 16,-1 1 0-16,1 0 0 0,-1 0 0 15,-1-1 0-15,4-1 0 16,-3 2 0-16,3-2 0 16,-6 5 0-16,5-3 0 15,-1 2 0-15,2-4 0 16,-6 3 0-16,6-3 0 16,-3 7 0-16,3-7 0 15,-4 4 0-15,3-1 0 16,-3 1 0-16,1-1 0 15,1 3 0-15,-2-3 0 16,1 2 0-16,1-1 0 16,0 1 0-16,1-1 0 15,-3-1 0-15,2-1 0 16,0 2-1-16,1-1 1 16,-1 1-1-16,0-3 1 15,2 3-1-15,0-4 1 16,-2 3-1-16,2-3 1 0,0 4-1 15,0-4 1-15,0 4 0 16,0-4 0-16,-1 5 0 16,1-5 0-16,0 3 0 15,0-3 0-15,1 4-1 16,-1-4 1-16,2 5-1 16,-2-5 1-16,0 5-1 15,0-1 1-15,2-2 0 16,-2 1 0-16,0-1-1 0,0 2 1 15,2-1 0-15,-2 1 0 16,1-3 0-16,1 3 0 16,-2-1 0-16,2 1 0 15,2 0 0-15,-3-1 0 16,1 1 0-16,-2-1 0 16,2-1 0-16,-2-2 0 15,2 3 0-15,-2-3 0 16,1 4 0-16,-1-4 0 15,4 2 0-15,-4-2 0 16,0 3 0-16,0-3 0 16,2 4 0-16,-2-4 0 15,0 1 0-15,0-1 0 16,1 4 0-16,-1-4 0 16,2 4 0-16,-2-4 0 15,0 0 0-15,0 0 0 16,0 0 0-16,0 0 0 15,0 0 0-15,0 0 0 0,0 0 0 16,0 0 1-16,0 0-1 16,0 0 1-16,0 0 0 15,0 0 0-15,0 0 0 16,0 0 1-16,0 0-1 16,0 0 0-16,0 0-1 15,0 0 1-15,-3-2-1 16,-1 0 1-16,-1 0-1 15,1 0 1-15,-1-1-1 0,1-1 1 16,1 1-1-16,-1-1 0 16,1 1 0-16,1 1 0 15,-1-1 0-15,1-1 0 16,-3 4 0-16,1-3 0 16,2 1 0-16,-1 0 1 15,-1 0-1-15,2 2 0 16,-1-2 0-16,-1 1 0 15,3 1 0-15,-3 0 0 16,1 1 0-16,-3-1 0 16,1 2 0-16,-2-2 0 15,2 0 0-15,-1 0 0 16,-1 0 0-16,2 0 0 16,0 0 0-16,-1 0 0 15,3 2 0-15,-2-2 0 16,1 2 0-16,1-2 0 15,-1 2 0-15,2-1 0 16,-1-1 0-16,1 2 0 16,-3 0 0-16,1 1 0 15,-1 1 0-15,1-2 0 0,1-1 0 16,-1 1 0-16,2 0 0 16,2-2 0-16,-5 2-1 15,5-2 1-15,-2 0-1 16,2 0 1-16,0 0-1 15,0 0 1-15,-3 7-1 0,1-4 1 16,2 3-1-16,-2-1 1 16,2 2-1-16,-1-2 1 15,-1 0-1-15,2 1 1 16,0-1-1-16,-2 0 1 16,0 1 0-16,2-3 0 15,0 2 0-15,0-1 0 16,2 0 0-16,-2-1 0 15,2-1 0-15,-2 1 0 16,0-1 0-16,0-2 0 16,0 4 0-16,0-4 0 15,0 5 0-15,0-5 0 16,0 2 0-16,0-2 0 16,0 0 0-16,0 0 0 15,0 0 0-15,0 0 0 16,0 0 0-16,0 0 0 15,0 0 0-15,0 0 0 16,0 0 0-16,0 0 0 0,0 0 0 16,0 0 0-16,0 0 0 15,0 0 0-15,0 0 0 16,0 0 0-16,0 0 0 16,0 0 1-16,0 0-1 15,0 0 0-15,0 0 0 16,0 0 1-16,-4-6-1 15,4 3 0-15,-3-4 0 16,1 2 0-16,0-3 0 0,1 3 0 16,-3-4 0-16,4 2 0 15,-4 0 0-15,1 2 1 16,1-2-1-16,-1 0 0 16,1 0 0-16,-3 0 0 15,3 0 0-15,-2 1 0 16,1 3 0-16,-3-2 0 15,1 1 0-15,0 1 0 16,-2-3 0-16,3 4 0 16,-1 1 0-16,2-3 0 15,-3 2 0-15,1 2 0 16,0-1 0-16,1-1 0 16,1 0 0-16,1 0 0 15,-3 2 0-15,3-1 0 16,-4 1 0-16,1-2 1 15,3 2-1-15,-3 0 0 16,3 0 0-16,2 0 0 0,-3-2 0 16,3 2 0-16,-4 0 0 15,4 0 0 1,-3 0 0-16,3 0 0 0,-4 0 0 16,4 0 0-16,-3 0 0 15,3 0 0-15,0 0 0 16,0 0 0-16,0 0 0 15,0 0 0-15,-2 0 0 16,2 0 0-16,0 0-7 0,0 0 0 16,0 0-41-16,0 0 0 15,0 0 31-15</inkml:trace>
  <inkml:trace contextRef="#ctx0" brushRef="#br0" timeOffset="1">25 284 24 0,'0'0'0'16,"-2"-3"1"-16,2 3 1 16,0-4 0-16,0 4 1 15,-2-2-1-15,2-1 0 16,0-2 1-16,0 1 0 16,0 0 0-16,0 1 1 15,0-2-2-15,0 1 0 16,0-1-1-16,2 1 1 15,0 1-1-15,-1-3 1 16,-1 3-1-16,2-1 1 16,0-1-1-16,0 2 0 15,0-1 0-15,-1 1 1 16,1-1-1-16,2 1 0 16,-3 1 0-16,1-2 0 0,2-1-1 15,-1 1 1-15,-1-1-1 16,5 2 1-16,-4-4-1 15,3 1 0-15,-1-1 0 16,2 2 1-16,-2 3 0 16,1-3 1-16,-1 1-2 15,0 1 0-15,1 1 0 0,2 0 0 16,1 0 0-16,0 2 0 16,-2 0 0-16,-2 0 0 15,2 0 0-15,-1 0 0 16,-3 0 0-16,3-1 0 15,-1 1 0-15,0 0 0 16,-1 0 0-16,1 0 0 16,-2 0 0-16,3-2 0 15,3 2 0-15,-4-2 0 16,0 2 0-16,2-2 0 16,-2 2 0-16,1 0 0 15,-1 2 0-15,0-2 0 16,1 0 0-16,-3 0 0 15,1 0 0-15,-1 0 0 16,1 0 0-16,1 0 0 16,0 0 1-16,-1 2 1 15,1-2-2-15,0 2 0 16,-1-2 0-16,0 0 1 0,-3 0-1 16,3 1 0-16,1-1 0 15,-1 0 0-15,1 2 0 16,-2-2 0-16,3 2 0 15,-3 0 0-15,1 0 0 16,-1-1 0-16,-1 1 0 16,2-2 0-16,-1 2 0 15,1 0 0-15,-1-1 0 16,-1 1 1-16,0-2-1 16,-2 0 0-16,5 7 0 0,-5-7 1 15,2 4-1-15,-2-4 0 16,3 5 0-16,-1-1 0 15,0-3 0-15,-2 3 1 16,2-2-1-16,-1 1 1 16,1-1-1-16,-2-2 0 15,2 5 0-15,-2-5 1 16,2 2-1-16,-2-2 1 16,0 0-1-16,0 0 0 15,0 0 0-15,0 0 1 16,0 0 0-16,0 0 0 15,0 0 0-15,0 0 0 16,0 0-5-16,0 0 1 16,0 0-57-16</inkml:trace>
  <inkml:trace contextRef="#ctx0" brushRef="#br0" timeOffset="2">101 166 38 0,'0'0'0'0,"0"0"1"16,0 0 0-16,0 0 4 16,0 0 0-16,0 0-1 0,0 0 1 15,0 0-3-15,0 0 1 16,0 0-1-16,0 0 0 15,-4 4-1-15,4-4 1 16,-5 3-1-16,3 1 1 16,-2-3-1-16,-1 3 0 15,2-1 0-15,-3 1 0 16,5-1 0-16,-5 1 0 16,3 0-1-16,-3-1 1 15,3 1 0-15,1 1 0 16,-1-2 0-16,-1 3 0 15,2-1 0-15,1-2 0 16,-3 3-1-16,2-1 1 16,1-1-1-16,-1 1 1 15,-2 2-1-15,4-2 0 16,-2 2 0-16,2 0 1 16,0-3-1-16,-1 3 0 15,1-2 0-15,0 1 0 16,0-1 0-16,0 0 0 0,0 0 0 15,0 1 0-15,0-3 0 16,1 2 0-16,-1-1 0 16,0 0 0-16,0-1-64 15</inkml:trace>
  <inkml:trace contextRef="#ctx0" brushRef="#br0" timeOffset="3">235 108 27 0,'0'0'0'0,"0"0"0"15,0 0 1-15,0 0 1 0,0 0 0 16,0 0 0-1,0 0 0-15,0 0 1 0,0 0 0 16,3 3 0-16,1 1 1 16,-1-1-1-16,-1 3 0 15,1-3 1-15,1 2 0 16,-2-1-1-16,1 0 0 16,-1-1 0-16,2-1 0 15,-1 3-2-15,-1-3 1 16,1 1-1-16,-1 1 0 15,0-1 0-15,1-1 0 16,-1 2-1-16,2-2 1 16,-1 1 0-16,1 1 1 15,-2-3-1-15,1 3 0 16,1-1 0-16,-1-1 0 16,-1 0 0-16,-2-2 0 0,3 5 0 15,-3-5 0 1,4 2-1-16,-4-2 1 15,5 5-1-15,-5-5 1 0,4 4-1 16,-4-4 1-16,3 2-1 16,-3-2 1-16,6 1-1 15,-6-1 1-15,1 4-1 16,-1-4 1-16,4 2-1 16,-4-2 1-16,0 0-1 15,0 0 1-15,0 0-1 16,0 0 1-16,0 0-1 0,0 0 0 15,0 0-41 1,0 0 0-16,0 0 29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1.999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2 0 54 0,'0'0'0'0,"-2"2"0"16,2-2 0-16,0 7-1 15,0-2 1-15,0 4 0 16,2 2 0-16,1 1 0 16,-1 0 0-16,0-1 0 15,0-1 0-15,1 1 0 0,1-2 0 16,-3 0 0-16,3-4 1 16,-1 0 0-16,-1 0 1 15,2-1 1-15,-2-1 1 16,-1-1-4-16,-1-2 0 15,0 0-45-15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2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298 134 19 0,'0'0'0'0,"0"5"0"0,2 1 0 15,-2-1 1-15,2-2 2 16,-1 1 1-16,-1-2 14 15,0-2 0-15,0 1-17 16,0-1 1-16,0 0-1 16,0 0 1-16,-1-3-1 15,-3-2 1-15,2-1-1 16,-1-1 0-16,-3-2-1 0,3 2 1 16,-2-1-1-16,1 1 1 15,1 1-1-15,-1 3 0 16,1-3 0-16,1 3 1 15,0 1-1-15,2 2 1 16,-2-3-1-16,2 3 1 16,-3-4-1-16,3 4 1 15,0 0-1-15,0 0 0 16,-2-2 0-16,2 2 0 16,-2-3 0-16,2 3 0 15,0-4 0-15,0 4 0 16,0-5 0-16,0 5 1 15,-2-2 0-15,2 2 1 16,2-5-1-16,-2 1 1 16,0 1-2-16,0 3 1 15,2-4-1-15,-2 4 0 16,0-1 0-16,0 1 0 16,0 0 0-16,0 0 0 0,0 0 0 15,0 0 0-15,2-4 0 16,-2 4 0-16,1-2 0 15,-1 2 0-15,2-3 0 16,-2 3 0-16,4-2 0 16,-4 2 0-16,0 0 0 15,0 0 0-15,0 0 0 16,0 0 0-16,0 0 0 16,0 0 0-16,3-2 0 0,-3 2 0 15,4-3 0-15,-4 3 1 16,5-4-1-16,-5 4 0 15,4 0 0-15,-4 0 0 16,3 0 0-16,-3 0 0 16,4 0 0-16,-4 0 0 15,3 0 0-15,-3 0 0 16,6 2 0-16,-3 0 0 16,-1 0 0-16,3-1 0 15,-3 3 0-15,1-2 0 16,1 1 0-16,-1 1 0 15,-1-1 0-15,2 1 0 16,-1 1 0-16,1-2 0 16,-1 1 0-16,3 1 0 15,-3-1 0-15,1 1 1 16,-1 0-1-16,-1-1 0 16,1 1 0-16,-1-1 0 0,0-2 0 15,-2-2 1-15,4 3-1 16,-4-3 1-16,1 4-1 15,-1-4 0-15,0 0 0 16,0 0 1-16,2 1-1 16,-2-1 0-16,2 6 0 15,0-5 1-15,-1 3-1 16,-1-4 1-16,2 5-1 16,-2-5 1-16,2 2 0 0,-2-2 0 15,0 3-1-15,0-3 1 16,0 0-1-16,0 0 1 15,0 0-1-15,0 0 1 16,0 4-1-16,-2 0 1 16,2 1 0-16,-2-2 0 15,1 1-1-15,-1-1 1 16,0 1-1-16,0-2 1 16,-1 1-1-16,1 1 1 15,-2-2-1-15,1 1 0 16,-1-1 0-16,1 1 1 15,-2 1-1-15,-1-2 0 16,3 1 0-16,-3 1 1 16,1-3-1-16,2 3 0 15,-1-2 0-15,2 0 0 16,-1-1 0-16,1 3 0 16,-1-1 0-16,-1 1 0 15,1-1 0-15,1-1 0 0,-2 3 0 16,2-1 0-16,-1 1 0 15,1-1 0-15,0-2 0 16,2-2 1-16,-3 3-1 16,3-3 1-16,-4 4-1 15,4-4 1-15,0 0-1 16,0 0 1-16,0 0-1 16,0 0 1-16,0 0-1 15,0 0 0-15,0 0 0 16,0 0 0-16,-1-7 0 0,-1 1 0 15,0 1-1-15,2 0 1 16,0-1-1-16,0-1 1 16,2 2-1-16,-2 2 1 15,2-1-1-15,-2 0 1 16,3 3-1-16,-3 1 1 16,0-4 0-16,0 4 0 15,0 0-1-15,0 0 1 16,0 0-1-16,0 0 1 15,0 0 0-15,0 0 0 16,0 0 0-16,0 0 0 16,0 0 0-16,0 0 0 15,0 0 0-15,0 0 0 16,-3 4 0-16,-1-1 0 16,2 3 0-16,-1-1 0 15,-1 2 0-15,1-2 0 16,-1 0 0-16,1-1 0 0,-1 1 0 15,2-1 0-15,1-2 0 16,-3 1 0-16,2 1 0 16,-1-3 0-16,1 3 0 15,2-4 0-15,-5 3 0 16,5-3 0-16,-2 4 0 16,2-4 0-16,-5 3 0 0,5-3 0 15,-2 6 0 1,0-3 0-16,2 1 0 0,-2-2 0 15,1 3 0-15,1-5 0 16,-2 3 0-16,2-3 0 16,-4 6 0-16,4-6 0 15,-5 5 0-15,5-5 0 16,-3 5 0-16,3-5 0 16,-2 4 0-16,2-4 0 15,0 0 0-15,0 0 0 16,0 0 0-16,0 0 0 15,0 0 0-15,0 0 1 16,-6 3-1-16,3-1 0 16,-1 0 0-16,1 0 1 15,1-1-1-15,-3 1 1 16,3 0-1-16,-1-2 0 16,1 2 0-16,-2-2 1 15,2 1-1-15,2-1 1 16,-5 2-1-16,5-2 0 0,0 0 0 15,0 0 0-15,-3 0 0 16,-3 0 0-16,3 2 0 16,-1-2 1-16,1 2-1 15,-1-2 1-15,1 0-1 16,-1 0 0-16,-1-2 0 16,1 2 1-16,1-2-1 15,1 2 0-15,-1-2 0 0,3 2 0 16,-4-3 0-16,4 3 0 15,-5-2 0-15,1 0 0 16,1 2 0-16,3 0 0 16,-4-1 0-16,4 1 0 15,0 0 0-15,0 0 0 16,0 0 0-16,0 0 0 16,-3-4 0-16,3 4 0 15,-4-2 0-15,4 2 0 16,-2-1 0-16,2 1 0 15,0 0 0-15,0 0 0 16,0 0 0-16,0 0 0 16,-3-2 0-16,-1 2 0 15,3 0 0-15,-3-4 0 16,0 4 0-16,1 0 0 16,1-1 0-16,-1 1 0 15,1 0 0-15,-2 0 0 16,1 0 0-16,3 0 0 15,-2 0 0-15,2 0 0 16,-5 0 0-16,3 0 0 0,-1 0 0 16,3 0 0-16,-4 1 0 15,4-1 0-15,-4 2 0 16,4-2 0-16,-1 2 0 16,1-2 0-16,0 0-1 15,0 0 1-15,0 0-1 16,0 0 1-16,0 0-1 0,0 0 1 15,-4 0-1-15,4 0 1 16,-3 2-1-16,3-2 1 16,-6 1-1-16,6-1 0 15,-1 4 0-15,1-4 0 16,-4 3 0-16,2 1 0 16,2-1 0-16,-3-1 1 15,3 2-1-15,0 1 1 16,0-1-1-16,0-1 1 15,0 1-1-15,0-1 0 16,0-1 0-16,0-2 1 16,-2 5-1-16,2-3 0 15,2 1 0-15,-2 1 0 16,0-2 0-16,0-2 1 16,3 3-1-16,-3-3 1 15,4 4-1-15,-4-4 1 16,2 5-1-16,-2-5 1 0,3 4 0 15,-3-4 0-15,4 3 0 16,-1-1 0-16,1 0-1 16,-3-1 1-16,3-1 0 15,0 2 0-15,-3 0 0 16,-1-2 0-16,6 3 0 16,-6-3 0-16,3 4-1 15,-3-4 1-15,4 2 0 16,-4-2 0-16,5 3 0 15,-5-3 0-15,3 4 0 0,1-2 0 16,-1 1 0-16,-1-1 0 16,0 0 0-16,-2-2 0 15,5 5 0-15,-5-5 0 16,4 3 0-16,-4-3 0 16,3 4 0-16,-3-4 0 15,2 5 0-15,-2-5 0 16,0 4 0-16,0-4 0 15,4 3 0-15,-4-3 0 16,3 4 0-16,-1-1 0 16,0 1 0-16,-1-1 0 15,1 1 0-15,0-2 0 16,0 3 0-16,-2-3 0 16,0 1 0-16,2 1 0 15,-2-2 0-15,0-2 0 16,3 3 0-16,-1 2 0 15,0-3 0-15,-2 0 0 16,1 3 0-16,1-3 0 16,-2 2 0-16,2-1 1 0,-2-1-1 15,0-2 0-15,3 5 0 16,-3-5 1-16,2 5-1 16,-2-5 0-16,2 6 0 15,-2-6 1-15,2 3 0 16,-2-3 0-16,1 7-1 15,-1-7 1-15,0 4-1 16,0-4 1-16,0 5-1 0,0-3 1 16,-1 1-1-16,-1 1 1 15,2-2-1-15,0 1 1 16,-2-1-1-16,2-2 1 16,-2 5-1-16,2-5 1 15,0 4-1-15,0-4 0 16,-3 5 0-16,3-5 1 15,-2 4-1-15,2-4 1 16,-3 3-1-16,3-3 1 16,-4 5-1-16,4-5 1 15,-3 4-1-15,3-4 1 16,-2 3-1-16,2-3 1 16,-4 6-1-16,4-6 1 15,-3 2-1-15,3-2 0 16,-2 5 0-16,2-5 0 15,-5 5 0-15,5-5 1 16,-4 4-1-16,4-4 0 0,-2 3 0 16,2-3 0-16,-3 4 0 15,3-4 0-15,0 0 0 16,0 0 0-16,-4 1 0 16,4-1 0-16,-3 6 0 15,1-3 0-15,0 1 0 16,0 1 0-16,1-3 0 15,1-2 0-15,-4 3 0 16,4-3 0-16,0 0 0 16,0 0 1-16,-2 2-1 0,2-2 1 15,-3 5-1-15,3-5 0 16,-5 2 0-16,5-2 0 16,-4 2 0-16,4-2 0 15,-2 3 0-15,1 1 1 16,-1-2-1-16,2-2 0 15,-4 5 0-15,4-5 0 16,-1 2 0-16,1-2 0 16,-4 2 0-16,4-2 0 15,-4 5 0-15,4-5 0 16,-3 2 0-16,3-2 0 16,-2 5 0-16,2-5 0 15,-3 2 0-15,3-2 0 16,0 0 0-16,0 0 0 15,0 0-1-15,0 0 1 16,0 0 0-16,0 0 0 16,0 0 0-16,0 0 0 15,-2 3 0-15,2-3 0 0,-4 4 0 16,4-4 0-16,-1 3 0 16,1-3 0-16,0 0 0 15,0 0 0-15,0 0-1 16,0 0 1-16,0 0-1 15,0 0 1-15,0 0-2 16,0 0 1-16,0 4 0 0,0-4 1 16,-2 3-1-16,2-3 1 15,0 6-1-15,0-6 1 16,0 3-1-16,0-3 1 16,0 4-1-16,0-4 1 15,0 3-1-15,0-3 1 16,0 4-1-16,0-4 1 15,0 0 0-15,0 0 0 16,0 0 0-16,0 0 0 16,0 0 0-16,0 0 0 15,0 0 0-15,0 0 0 16,0 0 0-16,0 0 0 16,3 2 0-16,-3-2 0 15,6 3 0-15,-6-3 0 16,3 2 0-16,-3-2 0 15,5 0 0-15,-5 0 0 16,4-2 0-16,-4 2 0 16,5-2 0-16,-5 2 0 0,4 0 0 15,-4 0 0-15,5-1 0 16,-5 1 0-16,5-2 0 16,-5 2 0-16,4-2 0 15,-4 2 0-15,5-2-1 16,-5 2 1-16,4-3-1 15,-4 3 1-15,3-2 0 16,1 0 0-16,-1 2 0 16,1 0 0-16,-2 0 0 0,-2 0 0 15,5 0 0-15,-5 0 0 16,3-2 0-16,-3 2 0 16,4 0 0-16,-4 0 0 15,5 0 0-15,-5 0 0 16,4 0 0-16,-4 0 0 15,3 0-1-15,-3 0 1 16,4 0-1-16,-4 0 1 16,3 0 0-16,-3 0 0 15,4 0 0-15,-4 0 0 16,3 0 0-16,-3 0 0 16,4 0 0-16,-4 0 0 15,5 0 0-15,-5 0 0 16,5 2 0-16,-5-2 0 15,4 2 0-15,-4-2 0 16,5 2 0-16,-5-2 0 16,4 0 0-16,-4 0 0 15,5 1 0-15,-5-1 0 16,5 4 0-16,-5-4 0 0,6 0 0 16,-6 0 0-16,3 2 0 15,-3-2 0-15,6 2 0 16,-6-2 0-16,3 1 0 15,-3-1 1-15,4 2-1 16,-4-2 0-16,3 2 0 16,-3-2 0-16,2 2 0 15,-2-2 0-15,3 3 0 0,-3-3 1 16,4 2-1-16,-4-2 0 16,3 3 0-16,-3-3 0 15,2 2 0-15,-2-2 1 16,4 5-1-16,-4-5 0 15,3 6 0-15,1-5 0 16,-1 1 0-16,-1 0 0 16,0 2 0-16,-2-4 0 15,3 3 0-15,-3-3 0 16,2 4 0-16,-2-4 0 16,4 3 0-16,-4-3 0 15,0 4 0-15,0-4 0 16,3 5 0-16,-3-5 0 15,0 3 0-15,0 1 0 16,2 0 0-16,0-3 0 16,-1 3 0-16,-1-4 0 15,2 3 0-15,-2-3 0 0,2 2 0 16,-2-2 0-16,0 0 0 16,0 0 0-16,2 4 0 15,-2-4 0-15,2 5 0 16,-2-5 0-16,3 3 0 15,-3-3 0-15,2 6 0 16,-2-6 0-16,3 3 0 16,-3-3 0-16,4 6 0 15,-4-6 1-15,3 3-1 0,-3-3 0 16,4 4 0-16,-4-4 0 16,3 3 0-16,-3-3 0 15,2 5 0-15,-2-5 0 16,4 6 0-16,-4-6 0 15,3 5 0-15,-3-5 0 16,2 4 0-16,-2-4 0 16,2 5 0-16,-2-5 1 15,2 3-1-15,-2 1 0 16,1-1 0-16,-1-1 1 16,2 2-1-16,-2-1 0 15,0 1 0-15,0-1 1 16,2 1-1-16,-2-2 1 15,0 1-1-15,0-3 1 16,0 4-1-16,0-4 0 16,2 3 0-16,-2-3 1 15,0 5-1-15,0-5 0 16,0 4 0-16,0-4 0 16,0 3 0-16,0-3 0 0,0 4 0 15,0-4 1-15,-2 4-1 16,2-4 0-16,0 1 0 15,0-1 0-15,-2 4 0 16,2-4 0-16,0 3 0 16,0-3 0-16,-2 2 0 15,2-2 0-15,0 0 0 0,0 0 0 16,0 4 0-16,0-4 0 16,-1 5 0-16,1-5 0 15,-2 3 0-15,2-3 0 16,0 4 0-16,0-4 0 15,0 5 0-15,0-5 0 16,0 4 0-16,0-4 0 16,0 5 0-16,0-5 0 15,0 4 0-15,0-4 0 16,0 3 0-16,0-3 0 16,0 0 0-16,0 0 0 15,0 0 0-15,0 0 0 16,0 2 0-16,0-2 0 15,0 3 0-15,0-3 0 16,0 6 0-16,0-6 0 16,-2 5 0-16,2-5 0 15,2 4 0-15,-2-4 0 16,2 3 0-16,-2-3 0 0,1 4 0 16,-1-4 0-16,2 3 0 15,-2-3 0-15,0 0-1 16,0 0 1-16,0 0-1 15,0 0 1-15,0 0 0 16,0 0 0-16,0 0 0 16,0 0 0-16,2 2 0 15,-2-2 0-15,5 0 0 16,-5 0 0-16,5 2 0 16,-1-4 0-16,1 2 0 0,-3-2 0 15,5 0-1-15,-3 1 1 16,1 1 0-16,-2-2 0 15,1 0 0-15,1-1 0 16,-1 1 0-16,-1-2 0 16,1 3 0-16,-2-3 0 15,-1 0 0-15,1-1 0 16,-2 2 0-16,2-1 0 16,-2-1 0-16,2 1 0 15,-2 1 0-15,0 1 0 16,0-2 0-16,0 4 0 15,0-3 0-15,0 3 0 16,1-5 0-16,-1 5 0 16,2-4 0-16,-2 4 0 15,0-3 0-15,0 3 0 16,2-6 0-16,-2 6 0 16,0-3 0-16,0 3 0 15,2-6 0-15,-2 6 0 0,1-5 0 16,1 2 0-16,0-1 0 15,2-1 0-15,-1 1 0 16,-1 1 0-16,0-2-1 16,-1 1 1-16,1 2-1 15,-2 2 1-15,0 0-1 16,0 0 1-16,0 0 0 0,0 0 0 16,2-2 0-16,-2 2 0 15,5-3 0-15,-5 3 0 16,5-2-1-16,-3 0 1 15,2 2-1-15,-3 0 1 16,3 0-1-16,0 0 1 16,-3 0 0-16,-1 0 0 15,6 0-1-15,-6 0 1 16,5-1 0-16,-5 1 0 16,3-2 0-16,-3 2 0 15,4 0 0-15,-4 0 0 16,3 0 0-16,-3 0 0 15,6 0-1-15,-6 0 1 16,5 0 0-16,-5 0 0 16,4-2-1-16,-4 2 1 15,5-2-1-15,-5 2 1 16,5 0 0-16,-5 0 0 16,2 0 0-16,-2 0 0 0,5 0 0 15,-5 0 0-15,4 0 0 16,-4 0 0-16,5 0-1 15,-5 0 1-15,5 2 0 16,-5-2 0-16,6 0 0 16,-5 2 0-16,3-2 0 15,1 2 0-15,-3-1 0 16,3-1 0-16,1 2 0 16,-1 0 0-16,-2 0 0 0,4-1 0 15,-3 1 0-15,-1-2 0 16,1 0 0-16,0 0 0 15,-1 2 0-15,-1-2 0 16,1 2 0-16,1 0 0 16,-4-1 0-16,0-1 0 15,7 2 0-15,-7-2 0 16,3 2 0-16,-3-2 0 16,6 2 0-16,-6-2 0 15,3 3 0-15,-3-3 0 16,6 2 0-16,-5 1 0 15,3 1 0-15,-1-2 0 16,-1 1 0-16,2-1 0 16,-1 0 0-16,1-1 0 15,-3 1 0-15,-1-2 0 16,6 4 0-16,-6-4 0 16,3 3 0-16,-3-3 0 15,6 4 0-15,-6-4 0 16,0 3 0-16,0-3 0 0,3 2 0 15,-3-2 0-15,2 4 0 16,-2-4 0-16,5 1 0 16,-5-1 0-16,4 4 0 15,-4-4 0-15,3 5 0 16,-3-5 0-16,4 4 0 16,-4-4 0-16,3 3 0 0,-3-3 0 15,2 4 0-15,-2-4 0 16,2 3 0-16,-2-3 0 15,3 2 0-15,-3-2 0 16,2 4 0-16,-2-4 0 16,0 0 0-16,0 0 0 15,0 0 0-15,0 0 0 16,0 0 0-16,0 0 0 16,0 0 0-16,0 0 1 15,0 0-1-15,0 0 0 16,4 3 0-16,-4-3 0 15,1 2 0-15,-1-2 0 16,2 3 0-16,-2-3 0 16,4 4 0-16,-4-4 0 15,0 0 0-15,0 0 0 16,0 0 0-16,0 0 0 16,0 0 0-16,0 0 0 15,0 0 0-15,0 0 0 16,0 0 0-16,0 0 0 0,1 2 0 15,-1-2 0-15,6 2 0 16,-6-2 1-16,3 3-1 16,-3-3 1-16,2 0-1 15,-2 0 1-15,4 2-1 16,-4-2 0-16,3 0 0 16,-1 0 0-16,3 0 0 15,-3 0 0-15,3 0 0 0,-1 0 0 16,-1 0 0-16,-1 0 0 15,2-2 0-15,-4 2 0 16,3 0 1-16,-3 0 0 16,0 0 0-16,0 0 0 15,0 0-1-15,0 0 1 16,0 0-1-16,0 0 1 16,0 0-1-16,0 0 1 15,2-3-1-15,-2 3 1 16,3-4-1-16,-3 4 1 15,0-5-1-15,0 1 1 16,0 2-1-16,0-3 1 16,0 2-1-16,-1-1 1 15,-3-1-1-15,2-1 1 16,1 3-1-16,1-1 1 16,-2 1-1-16,0-1 0 15,2 3 0-15,0-3 0 16,0 2 0-16,-2-1 0 15,2-1 0-15,-2 1 0 0,1-1 0 16,-1 1 0-16,2-1 0 16,-2 1 0-16,0 1 0 15,2-2 0-15,-1 3 0 16,1-3 0-16,0 2 0 16,0-1 0-16,0 1 0 15,0-2 0-15,-2-1 1 16,2 2 0-16,0-3-1 0,0 3 0 15,0-1 0-15,0 1 0 16,0-3 0-16,0 5 0 16,0-1 0-16,0 2 0 15,0-2 0-15,0 2 0 16,2-5 0-16,1 1 0 16,-3-3 0-16,2 0 0 15,1 2-1-15,-1-2 1 16,0 0 0-16,2 3 0 15,-1-1-1-15,2 0 1 16,-1 1 0-16,-1 1 0 16,-3 1-1-16,4-3 1 15,-2 3 0-15,-1-3 0 16,3 1 0-16,-2 1 0 16,1-1 0-16,1 2 0 15,-1 0-1-15,1-1 1 16,-2 1-1-16,-2 2 1 15,3-3 0-15,-3 3 0 0,4-4 0 16,-4 4 0-16,3-2 0 16,-3 2 0-16,5-3 0 15,-5 3 0-15,4-4-1 16,-4 4 1-16,4-3 0 16,-4 3 0-16,3-4-1 15,-3 4 1-15,5-5-1 16,-1 1 1-16,-1 3-1 15,1-3 1-15,-1 2-1 0,3 1 1 16,-3-1-1-16,1 0 1 16,-1 2 0-16,-1-2 0 15,2 2-1-15,-1 0 1 16,-1 0 0-16,-2 0 0 16,5 0 0-16,-5 0 0 15,4-1 0-15,-1 1 0 16,-1 0-1-16,2-2 1 15,-1 2 0-15,1-2 0 16,-1 2 0-16,2 0 0 16,-3 0 0-16,0 0 0 15,1 0 0-15,1 0 0 16,-2 0 0-16,-2 0 0 16,5 0 0-16,-3 0 0 15,1 0 0-15,1 0 0 16,-1 0 0-16,1 0 0 15,1 2 0-15,-3-2 0 16,2 2 0-16,-3-2 0 16,3 0 0-16,-1 0 0 0,1 0 0 15,-2 0 0-15,1 0 0 16,1 0 0-16,-3 0 0 16,3 0 0-16,-2 1 0 15,-2-1 0-15,5 0 0 16,-5 0 0-16,4 2 0 0,-4-2 0 15,3 0 0-15,-3 0 0 16,4 2 0-16,-4-2 0 16,3 0 0-16,-3 0 0 15,0 0 0-15,0 0 0 16,0 0 0-16,0 0 0 16,0 0 0-16,0 0 0 15,2 2 0-15,-2-2 0 16,5 1 0-16,-5-1 0 15,4 2 0-15,-4-2 0 16,3 0 0-16,-3 0 0 16,0 0 0-16,0 0 0 15,0 0 0-15,0 0 0 16,0 0 0-16,0 0 1 16,0 0-1-16,0 0 1 15,0 0-1-15,0 0 1 16,0 0-1-16,0 0 1 15,0 0-1-15,0 0 1 16,0 0 0-16,0 0 0 0,0 0-1 16,0 0 1-16,4-2-1 15,-4 2 0-15,3-5 0 16,-3 5 1-16,6-3-1 16,-6 3 1-16,1-4-1 15,-1 4 1-15,0 0-1 16,0 0 0-16,4-2 0 15,-4 2 0-15,2-3 0 0,-2 3 1 16,3-6-1-16,-3 3 1 16,0 1-1-16,0 2 0 15,0-5 0-15,0 5 0 16,0 0 0-16,0 0 0 16,0 0 0-16,0 0 1 15,0 0-1-15,0 0 1 16,0 0 0-16,0 0 0 15,0-4-1-15,-2 1 1 16,2 1-1-16,0 2 1 16,-1-5-1-16,1 5 0 15,0-4 0-15,0 4 1 16,-2-2-1-16,2 2 0 16,-4-5 0-16,4 3 1 15,-1-1-1-15,-3-1 0 16,2 1 0-16,1 1 0 15,-3-1 0-15,2 1 0 16,-3 0 0-16,3 0 0 16,-1 1 0-16,-1-1 0 15,1 0 0-15,-1 2 0 0,2 0 0 16,2 0 0-16,-3-5 0 16,3 5 0-16,-6-4 0 15,1 2 0-15,2 1 0 16,-3-1 1-16,3 2-1 15,-2-2 1-15,1 0-1 0,-1 1 0 16,1-3 0-16,-1 1 0 16,1-1 0-16,1 0 0 15,-1 3 0-15,3-1 0 16,-1 0 0-16,2 2 0 16,-5-2 0-16,5 2 0 15,-4-5 0-15,4 5 0 16,-5-5 0-16,3 3 0 15,0 0 0-15,2 2 0 16,-3-3 0-16,3 3 0 16,-2-4 0-16,2 4 0 15,0 0 0-15,0 0 0 16,-2-3 0-16,2-1 0 16,-2 1 0-16,2 1 0 15,0-2 0-15,0 3 0 16,0-3 0-16,0 2 0 15,0-3 0-15,-1 3 0 16,1 1 0-16,0 1 0 16,0-6 0-16,0 6 0 0,0-5 0 15,0 3 0 1,0 0 0-16,0 2 0 0,1-5-1 16,-1 5 1-16,0-3 0 15,0 3 0-15,0-4 0 16,0 4 0-16,2-5 0 15,-2 5 0-15,0-4 0 16,0 1 0-16,2-1 0 0,-2 1 0 16,0-3-1-16,0 3 1 15,0-4 0-15,2 2 0 16,-1-1-1-16,-1 1 1 16,0 3 0-16,0-3 0 15,0 3 0-15,0-1 0 16,0-1 0-16,2 1 0 15,0-3 0-15,-2 3 0 16,2-1 0-16,-1-1 0 16,3 1 0-16,-2 1 0 15,-2 1-1-15,3-1 1 16,1-1-1-16,-4 0 1 16,2 3 0-16,-1-3 0 15,-1 2 0-15,0 2 0 16,4-3 0-16,-4 3 0 15,2-5 0-15,-2 5 0 16,3-4-1-16,-3 4 1 16,4-2-1-16,-4 2 1 0,3-1-1 15,-3 1 1-15,0 0 0 16,0 0 0-16,0 0-1 16,0 0 1-16,0 0 0 15,0 0 0-15,2-4-1 16,-2 4 1-16,5-2-1 15,-3 1 1-15,3-1-1 16,-3 0 1-16,0 2 0 0,-2 0 0 16,5 0 0-16,-5 0 0 15,4 0 0-15,-4 0 0 16,3-2 0-16,-3 2 0 16,4-2 0-16,-4 2 0 15,0 0 0-15,0 0 0 16,0 0 0-16,0 0 0 15,1-1 0-15,-1 1 0 16,6 0 0-16,-6 0 0 16,3-2 0-16,-3 2 0 15,2-2 0-15,-2 2 0 16,0 0 0-16,0 0 0 16,0 0 0-16,0 0 0 15,0 0 0-15,0 0 0 16,4 0 0-16,-4 0 0 15,3-3 0-15,-3 3 0 16,5-2 0-16,-5 2 0 16,0 0 0-16,0 0 0 15,0 0 0-15,0 0 0 16,0 0 0-16,0 0 0 16,0 0 0-16,0 0 0 0,0 0 0 15,0 0 0-15,2-4 0 16,-2 4 0-16,5-1 0 15,-5 1 0-15,4-6 0 16,-4 6 0-16,4-3 0 16,-4 3 0-16,3-4 0 15,-3 4 0-15,2-3 0 0,-2 3 0 16,0-4 0-16,0 4 1 16,2-5-1-16,-2 5 0 15,1-4 0-15,-1 4 0 16,0-3 0-16,0 3 0 15,0-4 0-15,0 4 0 16,0-5 0-16,0 5 0 16,0-3 0-16,0 3 0 15,0-4 0-15,0 4 1 16,0 0-1-16,0 0 1 16,0-4-1-16,0 4 0 15,-1-3 0-15,1 3 0 16,0-4 0-16,0 4 0 15,-2-3 0-15,2 3 0 16,-4-5 0-16,4 5 0 16,-1-4 0-16,1 4 1 15,-2-3-1-15,2 3 0 16,-2-4 0-16,2 4 0 0,0 0 0 16,0 0 0-16,0 0 0 15,0 0 0-15,0 0 0 16,0 0 0-16,-4-2 0 15,4 2 0-15,-5 0 0 16,2 2 0-16,-1 0 0 16,1-2 0-16,-3 2 0 15,3-2 0-15,-3 0 0 0,3 0 0 16,-2 1 0-16,1-1 0 16,1 2 0-16,-1-2 0 15,1 4 0-15,-3-3 0 16,-1 1 0-16,4 0 0 15,-3-2 0-15,1 2 0 16,0-1 0-16,0-1 0 16,1 2 0-16,-1-2 0 15,1 0 0-15,1 0 0 16,-1 2 0-16,2-2 0 16,-1 0 0-16,-1 0 0 15,3 0 0-15,-5 0 0 16,5 2 0-16,-5-2 0 15,1 0 0-15,-2 0 0 16,2 0 0-16,-1 0 1 16,5-2-1-16,-3 2 1 15,0 0-1-15,3 0 1 16,-3 0-1-16,2 0 0 0,1 0 0 16,1 0 0-16,-6 0 0 15,6 0 0-15,-3 0 0 16,3 0 0-16,-5 0 0 15,1 0 0-15,4 0 0 16,0 0 0-16,-5-2 0 16,5 2 0-16,-4-2 0 15,4 2 0-15,-3-3 0 16,3 3 0-16,-6-4 0 0,3 3 0 16,1 1 0-16,-1-4 0 15,1 4 0-15,-3-2 0 16,1 1 0-16,0-3 1 15,3 0-1-15,-3 1 0 16,2-1 0-16,-1 3 0 16,-1-5 0-16,1 3 0 15,-1 1 0-15,3-3 0 16,1 3 0-16,-4 0 0 16,4-1 0-16,-4 1 0 15,3-2 0-15,-1 1 0 16,0 1 0-16,0-1 1 15,1-1-1-15,-1 2 0 16,2 1 0-16,0 1 0 16,-2-6 0-16,2 6 0 15,-2-3 0-15,2 3 0 16,-1-6 0-16,1 6 0 0,0-3 0 16,0 3 0-16,-2-4 0 15,2 4 0-15,0-3 0 16,0 3 0-16,0-4-1 15,0 4 1-15,3-5 0 16,-1 2 0-16,0 1 0 16,-2-2 0-16,0 1 0 15,2 1 0-15,-1-3 0 0,1 3 0 16,0-2 0 0,-2 3 0-16,2-3 0 0,-2 1 0 15,3-1 0-15,-1 0 0 16,-2 1 0-16,2-1 0 15,-2 1 0-15,2-1 0 16,-2 1 0-16,0 1 0 16,0-1 0-16,0 1 0 15,0-3 0-15,0 1 0 16,1 0 0-16,-1 1 0 16,0-4 0-16,0 3 0 15,0-3 0-15,0 2 0 16,2 1 0-16,-4 1 0 15,2-1 0-15,0 1 0 16,-1-2 0-16,1 1 0 16,0 1 0-16,0-1 0 15,0 2 0-15,0 2 0 16,0-3 0-16,0 3 0 16,0-4 0-16,0 4 0 0,0-5 0 15,0 5 0-15,0-5 0 16,0 5 0-16,-2-2 0 15,2 2 0-15,0 0 0 16,0 0 0-16,-2-4 0 16,2 4 0-16,-2-3 0 15,2 3 1-15,-3-2-1 16,3 2 0-16,-4-3 0 16,4 3 0-16,-5-2 0 15,5 2 0-15,0 0 0 0,0 0 0 16,-2-2-1-16,2 2 1 15,-3 0-1-15,3 0 1 16,-6 0 0-16,3 2 0 16,1-2-1-16,-2 2 1 15,1-1-1-15,1 3 1 16,0-2-1-16,-1 1 1 16,-2 2-1-16,3 1 1 15,-2-3 0-15,3 3 0 16,-1-5-1-16,0 5 1 15,-1-3 0-15,1 2 0 16,0-1 0-16,-2 1 0 16,1-1 0-16,1-1 0 15,0 1 0-15,1-1 0 16,-1 3 0-16,2-3 0 16,-2 2 0-16,0-1 0 15,1-1 0-15,-1-1 0 0,2 2 0 16,-4-2 0-16,3 1 0 15,-1 1 0-15,2-3 0 16,0-1 0-16,-6 6 0 16,6-6 0-16,-3 3 0 15,3-3 0-15,-4 2 0 16,4-2 0-16,-3 5 0 16,3-5 0-16,-4 2 0 0,1 0 0 15,-1 3 0-15,1-5 0 16,-2 5 0-16,-1-5 1 15,1 4-1-15,-2-4 0 16,2 2 0-16,-1-1 1 16,-1-1-1-16,2 2 1 15,0-2-1-15,-2 0 1 16,3 0-1-16,-3 0 1 16,3 0-1-16,1 0 1 15,-1 0-1-15,-1 0 0 16,0-2 0-16,0 2 0 15,1-1 0-15,1 1 0 16,-1 0 0-16,0-2 0 16,1 2 0-16,-1 0 0 15,1 0 0-15,1-2 0 16,-1 2 0-16,3 0 0 16,-4-2 0-16,4 2 0 0,-3 0 0 15,3 0 0-15,-4-1 0 16,4 1 0-16,-4 0 0 15,4 0 0-15,-3-2 0 16,3 2 0-16,-5 0 0 16,5 0 0-16,-2 0 0 15,2 0 0-15,0 0 0 16,0 0 0-16,0 0 0 16,0 0 0-16,-5-2 0 15,5 2 0-15,-2-2 0 0,2 2 0 16,-5-3 0-16,5 3 0 15,-6-4 0-15,4 1 0 16,-1-1 0-16,-1 1 0 16,1-1 0-16,-1 1 0 15,1-1 0-15,-2 1 0 16,3 1 0-16,2 2 0 16,-4-4 0-16,4 4 0 15,0 0-5-15,0 0 1 16,0 0-47-16,0-3 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2.001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0 44 19 0,'5'0'0'16,"1"0"0"-16,1 0 0 15,-2 0 1-15,0 0 0 16,2 0 2-16,-1 0 0 16,-1 2-1-16,2-2 0 15,3-2 1-15,-4 2 0 16,-1 0 0-16,2-2 0 15,-3 1 0-15,-1-1 0 16,1 0-1-16,-1 2 0 16,1-2 0-16,-2 2 1 15,3 0-2-15,-3-1 1 16,1 1 0-16,1-2 1 16,-1 2-2-16,-1-4 1 15,1 2-1-15,1 2 0 16,-2 0-1-16,3-1 1 15,-3-1-1-15,1 2 1 0,1 0-1 16,-2-2 0 0,1 2 0-16,-3 0 1 0,4 0-1 15,-4 0 0-15,3-2 0 16,-3 2 1-16,5 0-1 16,-5 0 1-16,4-1-1 15,-4 1 0-15,4 0 0 16,-4 0 0-16,5 0 0 15,-5 0 0-15,5 0 0 0,-5 0 1 16,4 0-1-16,-1-2 0 16,1 2 0-16,-1-2 0 15,1 2 0-15,-1 0 0 16,1-2 0-16,-1 2 0 16,1 0 0-16,1-1 0 15,-1 1 0-15,1 0 0 16,-2 0 0-16,3 0 0 15,-3 0 0-15,1 0 0 16,-1 0 0-16,1-2 0 16,-1 2 0-16,1 0 0 15,-1 0 0-15,-1 0 0 16,2 0 0-16,-1 0 0 16,-1 2 0-16,2-2 0 15,-1 1 0-15,1-1 0 16,-1 2 0-16,2 0 0 15,-3-2 0-15,2 2 1 0,-1-2-1 16,-1 0 0-16,2 0 0 16,-1 0 0-16,1 1 0 15,-1 1 0-15,-1 0 0 16,1 0 0-16,1-1 0 16,-1-1 0-16,-1 2 0 15,0 0 0-15,2 0 0 16,-3-2 0-16,3 2 0 15,-1-1 0-15,-1 1 0 0,2 0 0 16,-1 1 0-16,1-1 1 16,1 0-1-16,-1 3 1 15,1-3-1-15,-2 1 0 16,1-1 0-16,-1 2 0 16,1-3 0-16,-1 1 1 15,1 4-1-15,3-5 0 16,-2 3 0-16,-1-1 1 15,-1-1-1-15,3 0 1 16,-1 0-1-16,-2 1 1 16,3-1-1-16,-3-2 1 15,-1 3-1-15,2 1 0 16,-1-2 0-16,-1 1 0 16,1 1 0-16,-1-1 0 15,0 1 0-15,1-1 0 16,-1-3 0-16,-2 0 0 15,4 6 0-15,-4-6 0 16,2 3 0-16,-2-3 0 0,1 4 0 16,-1-4 1-16,4 3-1 15,-4-3 0-15,2 2 0 16,-2-2 1-16,1 4-1 16,-1-4 1-16,0 5-1 15,2-2 0-15,0 1 0 16,0-2 0-16,-1 1 0 15,-1-3 1-15,4 5-1 16,-4-5 1-16,3 2-1 0,-3-2 1 16,2 6-1-16,-2-6 0 15,0 3 0-15,0-3 1 16,0 4-1-16,0-4 0 16,0 1 1-16,0-1 0 15,2 4 0-15,-2-4 0 16,0 0 0-16,0 0 1 15,0 0 1-15,0 0 1 16,0 0-1-16,0 0 0 16,0 0-2-16,0 0 1 15,0 0-1-15,0 0 0 16,-2-2-1-16,2 2 1 16,-5-5-1-16,1 3 1 15,3-1-1-15,-5-3 1 16,3 3-1-16,-2-3 1 15,-1 3-1-15,3-2 0 16,-1 3 0-16,-3-3 0 16,2 1 0-16,0-1 0 15,-1-1 0-15,3 3 0 0,-1-1 0 16,1 4 0-16,3-1 0 16,-4-1 0-16,1 0 0 15,1 0 0-15,-2 1 0 16,-1-3 0-16,1 1 0 15,1-1 0-15,-1 0 0 16,1 1 0-16,1 3 0 0,2 0 0 16,-3-5 0-1,3 5 0-15,0 0 0 0,0 0 0 16,0 0 0-16,0 0 0 16,-2 0 0-16,2 0 0 15,-5-4 0-15,5 4 0 16,-2-2 0-16,2 2 0 15,-4-3 0-15,4 3 0 16,-3-4 0-16,3 4 0 16,-4-1 0-16,4 1 0 15,-5-6 0-15,3 3 0 16,0-1 0-16,-1 2 0 16,-1-3 0-16,-1 2 0 15,2-1 0-15,-5-3 0 16,-2 2 0-16,3-1 0 15,0 3 0-15,2-2 0 16,-1 3 0-16,3-2 0 16,-1 3 0-16,2-1 0 15,-1 0 0-15,3 2 0 0,-4-2 0 16,4 2 0-16,-3-3 0 16,3 3 0-16,-4-2-1 15,4 2 1-15,0 0-2 16,0 0 1-16,0 0-2 15,0 0 1-15,0 0-1 16,0 0 1-16,0 0 1 16,0 0 0-16,0 0-1 15,0 0 1-15,4 4 0 0,-1-3 1 16,1 5 0-16,1-1 0 16,4 0-1-16,0 0 1 15,0 3-1-15,-1-1 1 16,-1-2-1-16,2 2 1 15,-2-2 0-15,2 2 0 16,0 2 0-16,-2-2 0 16,0-2 0-16,0 1 0 15,2 1 0-15,-2-4 0 16,0 1 0-16,-2-1 0 16,1 1 0-16,1-1 0 15,-4 3 0-15,1-3 0 16,-1 1 0-16,-1-1 0 15,0-1 0-15,1 2 0 16,-1-1 0-16,-2-1 0 16,2 1 0-16,-2-3 0 15,3 6 0-15,-1-5 0 0,0 3 0 16,0-1 0-16,-1-1 0 16,1 2 0-16,-2-1 0 15,0-3 0-15,2 4 0 16,-2-4 0-16,4 3 0 15,-4-3 0-15,1 4 0 16,-1-4 0-16,4 5 0 16,-4-5 0-16,2 4 0 0,-2-4 0 15,1 3 0-15,-1-3 0 16,2 6 0-16,-2-6 0 16,2 5 0-16,-2-5 0 15,2 3 0-15,-2-3 0 16,1 2 0-16,-1-2 0 15,4 5 0-15,-2-3 0 16,-1 3 0-16,1-1 0 16,0 1 0-16,0-1 0 15,-1-1 0-15,1 1 0 16,-2-1 0-16,2 3 0 16,-2-3 0-16,2 1 0 15,1 1 0-15,-1 0 0 16,0-1 0-16,-2 1 0 15,2-3 0-15,-2 1 0 16,1 1 0-16,-1-1 0 16,2 3 0-16,-2-3 1 0,0 3-1 15,0-3 0 1,-2-1 0-16,2 3 1 0,0-3-1 16,-1 1 0-16,1 1 0 15,0-2 1-15,0-1-1 16,0-1 1-16,-2 6-1 15,2-6 0-15,0 3 0 16,-2 1 0-16,2-1 0 16,-2-1 0-16,2 2 0 15,-1-1 0-15,1-1 0 0,0-2 0 16,0 5 0-16,0-5 0 16,-2 4 0-16,0-1 1 15,2 1-1-15,0-2 0 16,-2 3 0-16,0-2 0 15,1 3 0-15,-3-3 0 16,4 2 0-16,-2-1 0 16,1 0 0-16,1 1 0 15,0 0 0-15,-2-1 0 16,2 3 0-16,0-2 0 16,-2 0 0-16,2-1 1 15,-2 1-1-15,2 0 0 16,-3 1 0-16,3 1 1 15,-4 0-1-15,4-2 1 16,-1 0-1-16,1-1 1 16,0-1-1-16,0 1 1 15,0-2-1-15,-2 1 1 16,0-1-1-16,0 2 0 0,1-3 0 16,-1 3 1-16,2-1-1 15,-4 1 0-15,1-1 0 16,1-1 1-16,-2 2-1 15,-1-1 1-15,2-1-1 16,-1 0 0-16,1 1 0 16,-1-1 0-16,0 2 0 15,3-1 0-15,-3 1 0 0,1-1 1 16,-4 1-1-16,3-1 1 16,1 3-1-16,-5-3 0 15,3 2 0-15,0-1 0 16,0-1 0-16,1 1 0 15,1-2 0-15,1 1 1 16,-2-1-1-16,4-2 1 16,-5 5-1-16,5-5 1 15,-4 4-1-15,4-4 1 16,-1 2-1-16,1-2 0 16,0 0 0-16,0 0 0 15,0 0 0-15,0 0 0 16,-4 3 0-16,4-3 0 15,-2 4 0-15,2-4 0 16,0 0 0-16,0 0 0 16,0 0 0-16,0 0 0 15,0 0-1-15,0 0 1 16,0 0-1-16,0 0 1 16,0 0-1-16,0 0 0 0,0 0 0 15,0 0 1-15,2-4-1 16,0 1 1-16,0 1 0 15,1-4 0-15,1 3 0 16,-1-2 0-16,3-1-1 16,-1 1 1-16,-2 2-1 15,4-3 1-15,-3 1 0 0,1 0 0 16,1 1 0-16,-3-1 0 16,1 0 0-16,1-1 0 15,0 1 0-15,0 0 0 16,1-1 0-16,-3-1 0 15,3 2 0-15,-3 0 0 16,-1 3 0-16,0-2 0 16,-1 1 0-16,-1 3 0 15,4-4 0-15,-4 4 0 16,3-3 0-16,-1-1 0 16,0 1 0-16,2-2 0 15,-4-2 0-15,1 1 0 16,1 1 0-16,0 0 0 15,-2 1 0-15,2 1 0 16,-2-1 0-16,1 2 0 16,1-1 0-16,0-1 0 15,1 1 0-15,-3-3 1 16,2 1-1-16,0 2 0 16,-2-1 0-16,0 1 0 0,2-1 0 15,-1 0 0-15,1-1 0 16,-2 3 0-16,4-3 0 15,-3 2 0-15,1 1 0 16,0-3 0-16,-2 1 0 16,0-1 0-16,2 3 0 15,0-3 1-15,-2 1-1 0,1 1 0 16,-1-3 0-16,0 3 0 16,0-1 0-1,0 1 1-15,2-3-1 0,-2 3 0 16,2-2 0-16,-2 3 0 15,0-3 0-15,0 1 0 16,0 2 0-16,0-1 0 16,-2-2 0-16,2-1 0 15,-2-1 0-15,1 2 0 16,-1 0 0-16,0 1 0 16,2 1 0-16,0-1 0 15,0 2 0-15,-2-1 0 16,2-1 0-16,-2 2 0 15,2 1 0-15,-1-3 0 16,1 1 0-16,0 1 0 16,-2 0 0-16,2 2 0 15,0-5 0-15,0 5 0 16,-2-4 0-16,2 4 0 16,-2-3 0-16,1-1 0 15,1 2 0-15,0-1 0 0,0 1 0 16,0 2 0-16,-2-3 0 15,2 3 0-15,0 0-1 16,0 0 1-16,0 0-1 16,0 0 0-16,0 0-1 15,0 0 1-15,0 5 0 16,0 2 0-16,0 5 0 16,2 2 0-16,-1 4 0 0,1-2 1 15,-2 0-1-15,2-2 1 16,-2 0-1-16,2-2 1 15,-2-3 0-15,1 0 0 16,1-2 0-16,-2 0 0 16,2-2-1-16,-2-1 1 15,0-1-1-15,0-3 1 16,2 6 0-16,-2-6 0 16,2 3 0-16,-2-3 0 15,5 4-1-15,-5-4 1 16,5 3-1-16,-5-3 1 15,4 4-1-15,-4-4 1 16,3 2 0-16,-3-2 0 16,5 5 0-16,-5-5 0 15,6 3-1-15,-6-3 1 16,3 6-1-16,-3-6 1 16,4 3 0-16,-1-1 0 15,1 0 0-15,1 1 0 16,0 3 0-16,1-3 0 0,-1 4 0 15,0-3 0-15,-1-1 0 16,1 3 0-16,-3-3 0 16,3 1 0-16,-3-3 0 15,-2-1 0-15,5 4 0 16,-5-4 0-16,4 2 0 16,-4-2 0-16,0 0 0 15,0 0 0-15,2 1 0 0,-2-1 0 16,5 4 0-16,-5-4 0 15,3 2 0-15,-3-2 0 16,4 1 0-16,-4-1 0 16,0 0 0-16,0 0 0 15,0 0 0-15,0 0 0 16,3 2 0-16,-3-2 0 16,4 2 0-16,-4-2 0 15,5 2 0-15,-5-2 0 16,2 3 0-16,-2-3 0 15,5 2 0-15,-5-2 0 16,2 2 0-16,-2-2 0 16,0 0 0-16,0 0 0 15,0 0 0-15,0 0 0 16,2 3 0-16,-2-3 0 16,5 6 0-16,-5-6 0 0,4 5 0 15,-4-5 0 1,1 3 0-16,-1-3 0 0,2 2 0 15,-2-2 0-15,0 5 0 16,0-5 0-16,2 4 0 16,-2-4 0-16,2 5 0 15,-2-5 0-15,1 6 0 16,-1-6 0-16,2 3 0 16,-2-3 0-16,2 2 0 15,-2-2 0-15,0 0 0 0,0 0 0 16,0 0 0-16,0 0 0 15,0 0 0-15,0 0 0 16,0 0 0-16,0 0 1 16,0 0-1-16,0 0 0 15,0 0 0-15,0 0 0 16,0 0 0-16,0 0 0 16,0 0 0-16,0 0 1 15,0 0-1-15,0 0 1 16,0 0-2-16,0 0 1 15,0 0-68-15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7-08T16:45:52.002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737 446 16 0,'0'0'0'16,"0"0"0"-16,0 0 1 16,0 0-1-16,0 0 1 15,0 0-1-15,0 0 1 16,0 0-1-16,0 0 1 16,0 0-1-16,0 0 1 15,0 0 0-15,0 0 1 16,-2 9-1-16,1-2 0 15,-1-2 1-15,0 2 0 0,-1-1-1 16,1-1 0-16,0-2-1 16,-1 1 1-16,1 0-1 15,-2-1 1-15,-1 1 0 16,0 1 0-16,1-2-1 16,1 1 1-16,-1 1-1 15,1-1 0-15,3-1 0 16,-6 1 0-16,4-1 1 0,-1-1 0 15,-1 0-1-15,1 1 1 16,1 3-1-16,-1-5 1 16,-1 5-1-16,2-4 1 15,1 1 0-15,-3 1 0 16,2-3 1-16,-1 1 0 16,-1 2 0-16,1-3 0 15,1 1-1-15,-2 0 1 16,3 0-1-16,1-2 0 15,-6 3-1-15,3-1 1 16,-1 1-1-16,1-1 1 16,-1 2-1-16,2-2 1 15,-1-1-1-15,3-1 0 16,-4 6 1-16,4-6 0 16,-3 3-1-16,3-3 1 15,-4 4 0-15,4-4 0 16,-1 1-1-16,1-1 1 15,-4 4-1-15,4-4 1 16,-5 5 0-16,5-5 1 16,-4 4-1-16,4-4 0 0,-5 3 0 15,5-3 0-15,-4 2 0 16,1 0 0-16,-1 0-1 16,-1 1 1-16,2-1 0 15,-3 0 0-15,1-1 0 16,-2 1 0-16,0 2 0 15,0-3 0-15,0-1-1 0,0 2 1 16,0-2 0-16,0 0 0 16,0 0-1-16,1-2 1 15,-1 2 0-15,0 0 0 16,2 0-1-16,-2 0 0 16,0 0 0-16,0 0 0 15,1-1 0-15,-1-1 0 16,2 2 0-16,-2 0 0 15,3 0 0-15,-1 0 0 16,2 0 0-16,-3-2 0 16,5 2 0-16,-1-2 0 15,-2 2 0-15,4 0 0 16,-3 0 0-16,-1 0 0 16,-1 0 0-16,1 0 0 15,-1 0 0-15,2 0 0 16,-3 0 0-16,3-1 0 15,-1 1 0-15,1 0 0 16,1 0 0-16,-2 0 0 16,3-2 0-16,1 2 0 0,-4 0 0 15,4 0 0-15,-3 0 0 16,3 0 0-16,0 0-1 16,0 0 0-16,0 0-2 15,0 0 0-15,0 0 1 16,0 0 0-16,0 0 1 15,0 0 0-15,3 2 0 16,1-2 0-16,1 1 0 0,0-1 0 16,1 2 1-16,-1-2 0 15,2 2-1-15,-2 0 1 16,2-1-1-16,-1-1 1 16,1 0 0-16,1 2 0 15,-1 0 0-15,1-2 0 16,-1 2-1-16,-2-2 1 15,2-2 0-15,0 2 0 16,-2 0 0-16,2-2 0 16,2 2 0-16,-2 0 0 15,0-2 0-15,-1 2 0 16,1 0 0-16,0 0 1 16,0 2-1-16,-4-2 0 15,4 0 0-15,-3-2 0 16,1 2 0-16,-1-1 1 15,-1-1-1-15,1 0 0 16,-1 0 0-16,-3 2 1 0,6-1 0 16,-6 1 0-16,1 0 0 15,-1 0 1-15,0 0 1 16,0 0 0-16,0 0 0 16,0 0 1-16,0 0-1 15,0 0 0-15,0 0-1 16,0 0 0-16,-3-2-1 15,-1 0 0-15,-1-1-1 16,-2-1 1-16,-2 1 0 0,0-1 0 16,0 2-1-16,1 0 0 15,-1-1 0-15,2 3 1 16,0-2-1-16,-2 0 0 16,0 2 0-16,2 0 0 15,0-1 0-15,-2 1 1 16,2-2-1-16,0 2 0 15,2-2 0-15,-2 2 0 16,3 0 0-16,-1 0 0 16,1 0 0-16,1 0 0 15,-1 0 0-15,1 0 0 16,-1-2 0-16,-1 2 0 16,0 0 0-16,-2 0 0 15,1 0 0-15,1-1 0 16,-2 1 0-16,2 0 0 15,-1 0 0-15,3 0 0 16,-2 0 0-16,1-2 0 16,0 0 0-16,1 0 0 15,-1 1 0-15,-1-1 0 0,2 2 0 16,-3-2 0-16,1 0 0 16,2 0 0-16,-1 1 0 15,0-1 0-15,1 2 0 16,-1-2 0-16,1 0 0 15,1-1 0-15,-1 1 0 16,-1 2 0-16,1-2 0 16,-1-1 0-16,2 1 0 0,-1 0 0 15,-1-1 0-15,1 1 0 16,-1-1 0-16,1 1 0 16,-3-2 0-16,3 1 0 15,1 1 0-15,-2-2 0 16,1 3 0-16,3-1 0 15,-2-2 0-15,0 1 0 16,1-1 0-16,-1 1 0 16,0-1 0-16,2 2 0 15,-2-1 0-15,-1-2 0 16,-1-4 0-16,1 2 0 16,-2 1 0-16,-1 1 0 15,3 2 0-15,-1-3 0 16,2 6 0-16,-1-3 0 15,1-1 0-15,-1 3 0 16,1-3-1-16,0 2 1 16,0-1 0-16,2-1 0 15,0 1 0-15,0 1 0 0,-1-2 0 16,1 1 0-16,-4 1 0 16,2 0 0-16,0-1 0 15,-1-1 0-15,1 3 0 16,0-3 0-16,1 0 0 15,1 4 0-15,-4-1 0 16,4 1 0-16,0-4 0 16,0 4 0-16,0 0 0 15,0 0 0-15,0 0-1 0,0 0 1 16,0 0-2-16,0 0 1 16,0 0-2-16,0 0 1 15,0 0-1-15,0 0 1 16,0 0 0-16,4 4 1 15,1 1-1-15,2 4 1 16,5 1 0-16,-3 1 0 16,2 0 0-16,-2-3 1 15,-1 1-1-15,1 0 1 16,-4-2-1-16,3 0 1 16,-3 0 0-16,-2-2 0 15,1-1 0-15,-1 1 0 16,1 1 0-16,-1-3 0 15,1 1 0-15,0-1 0 16,-3 1 0-16,3-3 0 16,-2 1 0-16,-2-2 0 15,3 4 0-15,-3-4 0 16,2 2 0-16,-2-2 0 0,0 0 0 16,0 0 0-16,0 0 0 15,0 0 0-15,0 0 0 16,0 0 0-16,0 0 0 15,0 0 1-15,0 0 1 16,0 0 0-16,0 0 1 16,0 0 0-16,0 0-1 15,0 0 1-15,0 0-2 0,0 0 1 16,0 0-2-16,0 0 1 16,0-2 0-16,-2-2 0 15,-1 1-1-15,1 1 1 16,-2-3-1-16,3 1 1 15,-3-1-1-15,2 1 0 16,-1-1 0-16,-1 3 1 16,2-1-1-16,2 3 0 15,-3-4 0-15,3 4 0 16,-4-5-3-16,4 5 1 16,0-2-1-16,0 2 0 15,0 0 1-15,0 0 1 16,0 5-2-16,4-1 1 15,1 1 1-15,0 1 0 16,1-1 0-16,1 2 0 16,0 0 0-16,0-2 1 15,0 2-1-15,2 0 1 16,1-1-1-16,-1-1 1 0,2 0 0 16,-2 0 0-1,-1-1 0-15,-1 0 0 0,1-1 0 16,-3 1 0-16,-2-1 0 15,1-1 0-15,-1 0 0 16,1-1 0-16,-2 1 0 16,-2-2 0-16,3 2 1 15,-3-2 0-15,0 0 0 0,0 0 0 16,0 0 2-16,0 0 0 16,0 0 2-16,0 0 0 15,0 0-2-15,0 0 1 16,0 0-2-16,0 0 0 15,0 0-1-15,0 0 1 16,-3-4-1-16,-3 1 0 16,1-2 0-16,-4 1 0 15,-1-3-1-15,-1 2 1 16,1-1-1-16,-1 1 0 16,0 2 0-16,4-3 0 15,0 3 0-15,0-2 0 16,0-1 0-16,2 3 0 15,-2-4 0-15,2 3 0 16,-1-3 0-16,-1 4 0 16,5-3 0-16,-3 3 0 15,2-1 0-15,1 1 0 0,-2 1 0 16,3-2 0-16,-3 3 0 16,2-1 0-16,0-2 0 15,-1-1 0-15,1 0 0 16,-1-1 0-16,1 3 0 15,0-1 0-15,-1-1 0 16,1 2 0-16,0-1 0 16,-1-1 0-16,1-4 0 15,-2 4 0-15,3-1 0 16,-3-1 0-16,0 2 0 16,1 0 0-16,1-1 0 0,0 1 0 15,-1-2 0-15,3 2 0 16,-2-1 0-16,2 1 0 15,-2 0 0-15,2-2 0 16,-1 0 0-16,1 0 0 16,0 0 0-16,-2 1 0 15,2 1 0-15,0 0 0 16,0 0 0-16,0-1 0 16,0 3 0-16,0-3 0 15,0 1 0-15,0 2 0 16,0-3 0-16,0 3 0 15,0-1 0-15,0 3 0 16,0-3-1-16,0 0 1 16,0 1 0-16,0-2 0 15,0-1 0-15,2 1 0 16,-2 2 0-16,1-3 0 16,-1 3 0-16,2-3 0 0,-2 3-1 15,0-2 1 1,0-1-1-16,0 1 1 0,0 0 0 15,2-1 0-15,0 1-1 16,-1 0 1-16,1 1-1 16,2-1 1-16,-3 2 0 15,1-1 0-15,0 0 0 16,0 1 0-16,1 1-1 0,1-3 1 16,-2 3-1-16,1-3 1 15,1 1 0-15,-1-1 0 16,1-2-1-16,-1 2 1 15,-1-1 0-15,1 1 0 16,-1 2 0-16,0-1 0 16,0-1-1-16,1-1 1 15,3-1-1-15,-5 0 1 16,3 2-1-16,-1 2 1 16,-1-1-1-16,2 0 1 15,-3-1 0-15,1 2 0 16,4-1 0-16,-5-1 0 15,3 0 0-15,-1 1 0 16,1-1-1-16,-1-1 1 16,3 3 0-16,-3-2 0 15,1 3 0-15,1-3 0 16,2-1 0-16,-2 5 0 16,-1-5 0-16,1 3 0 15,-1-1 0-15,1 1 0 0,-1 1 0 16,-1 0 0-16,1 0 0 15,-1-1 0-15,2 3 0 16,-1-2 0-16,-1 0 0 16,1 1 0-16,0 1 0 15,-1-2 0-15,1 2 0 16,-1-2 0-16,1 2 0 16,-4 0 0-16,5 0 0 15,-5 0 0-15,0 0 0 0,0 0 0 16,0 0 0-16,0 0 0 15,0 0 0-15,0 0 0 16,0 0 0-16,0 0 1 16,0 0-1-16,0 0 1 15,0 0-1-15,0 0 1 16,0 0-1-16,0 0 1 16,-5 2-1-16,-1 0 0 15,1 3 0-15,-2 0 0 16,-2 0 0-16,0 2 0 15,1 1 0-15,-1-1 0 16,2 0 0-16,0 1 0 16,0 3 0-16,0 1 0 15,-1-1 0-15,3 0 0 16,0-4 0-16,0 3 0 16,-1-3 0-16,1 2 0 15,0-2 0-15,-1-2 0 16,1 2 0-16,2 0 0 0,-3-1 0 15,3 1 0-15,-1 0 0 16,1-2 0-16,1 2 0 16,-2-1 0-16,1 1 0 15,1-2 0-15,-1 0 0 16,-1 2 0-16,2-2-1 16,-1 1 1-16,1 3 0 0,0-4 0 15,1 2 0-15,1 2 0 16,-2 1 0-16,2-1 0 15,0-2-1-15,0 0 1 16,0-1 0-16,0-3 0 16,-2-1 0-16,2-2 0 15,-2 3 0-15,2-3 1 16,-2 4-1-16,2-4 0 16,0 0 0-16,0 0 0 15,0 0 0-15,0 0 0 16,0 0 0-16,0 0 1 15,0 0-1-15,0 0 1 16,0 0 0-16,0 0 0 16,0 0-1-16,0 0 1 15,0 0 0-15,0 0 0 16,0 0-1-16,0 0 0 16,-1 0 0-16,-3-2 0 15,-1-1 0-15,1-3 0 0,-3-1 0 16,4 0 0-16,-3 0 0 15,3 0 0-15,-2-2 0 16,1 4 1-16,1-2-1 16,-1 0 0-16,-1 2 0 15,-1-1 0-15,1 1 0 16,0-2 0-16,0 3 0 16,1-1 0-16,1 2 0 15,-1-3 0-15,1 6 0 0,3 0 0 16,-4-5 0-16,4 5 0 15,-4-3 0-15,4 3 0 16,0-4 0-16,0 4 0 16,0 0 0-16,0 0 0 15,0 0 0-15,0 0 0 16,-3-2 0-16,3 2 0 16,-2-3 0-16,2 3 0 15,0 0-1-15,0 0 1 16,0 0-2-16,0 0 1 15,0 0-1-15,0 0 1 16,0 0-1-16,0 0 0 16,0 0 0-16,0 0 1 15,0 0 0-15,0 0 1 16,2 3-1-16,1 1 1 16,3-1 0-16,-1 3 0 15,-1-3-2-15,-1 1 0 16,2 1-67-16</inkml:trace>
  <inkml:trace contextRef="#ctx0" brushRef="#br0" timeOffset="1">5 496 9 0,'0'0'0'15,"0"0"0"-15,0 0-8 16</inkml:trace>
  <inkml:trace contextRef="#ctx0" brushRef="#br0" timeOffset="2">4 508 8 0,'0'0'0'16,"0"0"0"-16,0 0 0 16,0 0 0-16,0 0 0 15,0 0 0-15,0 0 0 16,0 0 0-16,0 0 0 15,0 0 0-15,0 0 0 16,0 0 0-16,0 0 1 16,0 0-1-16,0 0 0 15,0 0 0-15,0 0 1 16,0 0-1-16,0 0 0 16,-4 0 0-16,4 0 0 15,0 0 0-15,0 0 0 16,0 0 0-16,0 0 0 15,0 0 2-15,0 0 1 16,0 0 1-16,0 0 0 0,0 0-1 16,0 0 0-16,0 0-2 15,0 0 0-15,0 0 0 16,0 0 1-16,0 0-1 16,0 0 0-16,0 0-1 15,0 0 0-15,0 0 0 16,0 0 1-16,0 0-1 15,0 0 1-15,0 0-1 16,0 0 0-16,0 0 0 0,0 0 0 16,2-2 0-16,-2 2 1 15,5-3-1-15,-5 3 1 16,4-2-1-16,-4 2 1 16,1 0-1-16,-1 0 0 15,0 0 0-15,0 0 0 16,0 0 0-16,0 0 1 15,4-4-1-15,-4 4 1 16,3-3 0-16,-3 3 1 16,7 0-1-16,-7 0 0 15,2-2-1-15,-2 2 1 16,2-4-1-16,-2 4 1 16,4-5-1-16,-4 5 1 15,3-3-1-15,-3 3 1 16,5-6 0-16,-5 6 0 15,6-1-1-15,-6 1 1 16,5-4-1-16,-5 4 1 0,3-3-1 16,-3 3 1-16,4-4-1 15,-4 4 1-15,3-5-1 16,-3 5 1-16,6-2-1 16,-6 2 1-16,3 0-1 15,-3 0 1-15,0 0-1 16,0 0 0-16,0 0-7 15,0 0 0-15,0 0-6 0,0 0 0 16,0 0 1-16</inkml:trace>
  <inkml:trace contextRef="#ctx0" brushRef="#br0" timeOffset="3">605 668 13 0,'0'0'0'0,"3"4"1"16,-3-4 0-16,2 2 2 16,-2-2 0-16,0 0 2 15,0 0 0-15,0 0-2 16,0 0 0-16,0 0-2 15,0 0 0-15,0 0 0 16,0 0 0-16,0 0 0 0,0 0 0 16,4 0 0-16,-1 0 1 15,1 0-2-15,-1 1 0 16,1 1 0-16,-1 2 0 16,1-3 0-16,-2 3 0 15,1 0 0-15,1-3 0 16,-3 3 1-16,1-1 0 15,2-1-1-15,-3 2 1 16,1-1-1-16,0 1 1 16,0 1 0-16,1 2 0 15,-1-2 0-15,2 1 0 16,-1-3-1-16,-1 2 1 16,-2-3-1-16,0-2 1 15,2 5 0-15,-2-5 0 16,0 0 0-16,0 0 1 15,0 0-1-15,0 0 0 16,0 0 0-16,0 0 1 16,0 0-1-16,0 0 1 15,0 0 0-15,0 0 0 0,0 0-1 16,0 0 1-16,0 0-1 16,0 0 1-16,0 0-1 15,0 0 0-15,0 0 0 16,0 0 1-16,0 0-1 15,0 0 0-15,0 0 0 16,0 0 0-16,0 0-1 16,0 0 0-16,0 0-7 15,0 0 1-15,0 0-47 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8:56:50.109"/>
    </inkml:context>
    <inkml:brush xml:id="br0">
      <inkml:brushProperty name="width" value="0.2" units="cm"/>
      <inkml:brushProperty name="height" value="0.4" units="cm"/>
      <inkml:brushProperty name="color" value="#5AADD2"/>
      <inkml:brushProperty name="tip" value="rectangle"/>
      <inkml:brushProperty name="rasterOp" value="maskPen"/>
      <inkml:brushProperty name="fitToCurve" value="1"/>
    </inkml:brush>
  </inkml:definitions>
  <inkml:trace contextRef="#ctx0" brushRef="#br0">1241 402 88 0,'0'0'1'0,"0"0"0"16,0 0-1-16,0 0 1 16,-34-34-1-16,5 6 1 15,-8-9-1-15,-5-2 0 16,-10-4 0-16,1-2 0 15,-6-4 0-15,4 12 0 16,-1 9 0-16,-6 3 0 16,-5 8 0-16,-4 2 0 0,-2 10 0 15,0 10 0-15,3 12 0 16,0 0 0-16,-3 15 0 16,11 2 0-16,6 5-1 15,6 4 1-15,3 5-1 16,11 12 0-16,8 8-1 15,9 11 1-15,11 12 0 16,18 0 0-16,10 5 0 16,10-8 1-16,10-9 0 0,15-8 0 15,17-8 0-15,31 2 0 16,23 0 0-16,-20-22 1 16,-3-12-1-16,-20-8 1 15,-17-18 0-15,3-7 0 16,-3-13-1-16,-8-10 1 15,-3-9 2-15,-6-14 0 16,-3-18 0-16,-14-16 1 16,-8-17-1-16,-15-29 0 15,-11-22-1-15,-25 28 0 16,-12 8-1-16,3 38 1 16,-6 30-2-16,-11 12 0 15,-12 20-7-15,-2 3 1 16,0 2-66-16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81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229 29 72 0,'0'0'0'16,"-10"4"0"-16,-7 1 0 16,5 0 0-16,-2-2 0 15,2 1 0-15,-2-1 0 16,-1 4 0-16,-4-2 0 16,0 4 0-16,-1 1-1 0,3 4 1 15,-2 1 0-15,5 2 0 16,2 2-1-16,2 0 1 15,7-2-1-15,1 2 1 16,4 3-1-16,-1-3 0 16,1-4-1-16,0-3 1 15,3-2 0-15,0-3 1 16,4 0 0-16,-4-2 0 16,0-3 0-16,3-2 0 15,1-4 1-15,-2 1 0 16,0 0 2-16,-2-3 0 15,-2 0 0-15,1-5 0 16,-3-1-2-16,-1 0 1 16,-1-1-1-16,-3-1 0 15,1 0 0-15,-2 2 1 16,0 4-1-16,3-1 0 16,-2 6-1-16,4 3 0 15,-3-9 0-15,3 9 0 0,0 0 0 16,3 9 0-16,3 5-1 15,2-1 1-15,1 4-1 16,6-1 1-16,4 1-1 16,-4-5 1-16,1 0-1 15,-1-7 1-15,2-3 0 16,0-4 0-16,-1-3 0 16,-1-7 1-16,4 0 0 0,-9-4 0 15,0 3 0-15,-1-6 1 16,-9-3-1-16,0 1 1 15,-7-3-1-15,-1 4 1 16,-11-1-1-16,3 4 1 16,-4 2-1-16,1 3 0 15,-2 0-1-15,3 7 1 16,-1 1-1-16,2 4 0 16,1 4 0-16,1 4 0 15,1 6-1-15,4 3 1 16,1 3-1-16,6 4 0 15,3 5 0-15,3-3 1 16,3 2-2-16,6-5 1 16,5 1 0-16,-2-6 0 15,0 0 0-15,1-4 0 16,-2-4 1-16,1-1 0 16,0-4 0-16,-1-2 0 15,0-1 0-15,-4-4 1 0,0-3 0 16,2-3 0-16,-3-6 0 15,-2-5 0-15,-1-3 0 16,-6 0 0-16,-1-7 0 16,-4 3 1-16,-7 2-1 15,3 2 0-15,-3 1 0 16,-3 4 0-16,3 5-1 16,0 4 0-16,0 1 0 15,-4 5 0-15,1 2 0 0,1 4 0 16,-1 4-1-16,1 4 1 15,4 3-1-15,3 4 0 16,0 7 0-16,6 1 0 16,2 4-1-16,1-2 1 15,3 2 0-15,0-4 0 16,6-3 0-16,-1-2 0 16,2-6 0-16,1-6 0 15,1 0 1-15,5-4 0 16,3-6 0-16,2-6 0 15,-2-4 0-15,1 0 0 16,-5-4 1-16,3-3 1 16,-6-2-1-16,-6-5 1 15,-4-5-1-15,-3 0 0 16,-2 0 0-16,-7 3 0 16,-3 4 0-16,-6 0 1 15,-8 3-1-15,4 2 0 16,-4 5-1-16,0 4 1 0,-4 4-1 15,8 1 1-15,-2 3-1 16,1 3 0-16,4 6 0 16,-2 1 0-16,2 5-1 15,5 1 1-15,4-1-1 16,3 6 0-16,5 4 0 16,5 1 0-16,1 0-1 0,5-4 1 15,2-2-1-15,5-1 1 16,4-5 0-16,-2 0 1 15,6-8 0-15,0-2 0 16,4-6 0-16,1-5 0 16,-2-3 0-16,-1-2 0 15,-3-2 1-15,-6-6 1 16,-2-8-1-16,-7 4 1 16,-1-3-1-16,-4 1 0 15,-5 3 0-15,-2-1 1 16,-4 1 0-16,-10 1 0 15,-6 5-1-15,-4 0 0 16,-3 2-1-16,4 6 1 16,-1 2-1-16,2 7 0 15,2 5 0-15,-2 4 0 16,5 4-1-16,5 6 0 16,1 5 0-16,2 4 0 15,6 2 0-15,5 1 0 0,2 2-1 16,3-4 0-16,4 0 1 15,1-2 1-15,0-3-1 16,2-5 0-16,3 0 0 16,1-7 0-16,-1-4 1 15,4-3 0-15,0-3 0 16,1-7 0-16,-1-2 0 16,-3-3 1-16,-1-4 0 15,-5-1 0-15,-1-4 0 16,-4-3 1-16,-3-6 0 0,-7 1 1 15,-6-2-2-15,-4 2 0 16,-6-2 0-16,3 6 0 16,-5 3-1-16,1 3 1 15,3 3-1-15,-3 4 1 16,0 6-1-16,1 4 0 16,-4 4 0-16,6 6 0 15,0 5-1-15,4 2 1 16,3 9-1-16,3-4 0 15,4 1 0-15,2 1 0 16,3-4-1-16,1-5 0 16,3-3-11-16,6-3 0 15,-2-2-44-15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8:56:51.449"/>
    </inkml:context>
    <inkml:brush xml:id="br0">
      <inkml:brushProperty name="width" value="0.2" units="cm"/>
      <inkml:brushProperty name="height" value="0.4" units="cm"/>
      <inkml:brushProperty name="color" value="#5AADD2"/>
      <inkml:brushProperty name="tip" value="rectangle"/>
      <inkml:brushProperty name="rasterOp" value="maskPen"/>
      <inkml:brushProperty name="fitToCurve" value="1"/>
    </inkml:brush>
  </inkml:definitions>
  <inkml:trace contextRef="#ctx0" brushRef="#br0">6307 783 107 0,'0'0'0'15,"0"0"0"-15,0 0 1 16,-54-40 0-16,9 12 0 16,-12-14-1-16,-17-1 0 15,-17-5 1-15,-20-3 0 16,-22-3-1-16,-29-9 0 16,-29-8 0-16,-5 12 0 15,-14 5 0-15,9 6 0 16,2 0 0-16,-6 8 0 15,-2 3 0-15,-3 9 0 16,-6 8-1-16,-20 14 1 16,-8 12-1-16,-3 8 1 15,-1 14-1-15,13 15 1 16,10 16-1-16,6 15 1 16,9 8-1-16,14 18 0 0,9 13 0 15,11 1 1-15,11 5-1 16,3-3 1-16,17 3-1 15,12-14 1-15,16-6-1 16,6 1 1-16,12-4-1 16,11-8 1-16,14-3-1 0,6 0 1 15,8 3-1-15,15 3 0 16,13 0 0-16,15 11 1 16,17 8-1-16,6 1 0 15,11 2 0-15,23 1 0 16,17-6-1-16,31 5 1 15,31 6 0-15,9-5 1 16,25-1 0-16,23-11 0 16,18-11 0-16,30-23 0 15,32-14 1-15,16 3 0 16,24-9-1-16,25 6 1 16,23 0-1-16,-12-12 1 15,6-5-1-15,-14-23 1 16,-9-17 0-16,-5-11 1 15,-1-14-1-15,7-6 1 16,5-6-1-16,-23-8 0 16,-5-3-1-16,-24-14 1 15,-10-9 0-15,-23-11 0 16,-18-9 0-16,-41-16 1 0,-35-15 1 16,-32-6 1-16,-27-5 0 15,-26-23 0-15,-38-17-3 16,-21-5 1-16,-35-15-2 15,-26-5 1-15,-25-6-1 16,-40-17 0-16,-36-12-1 16,-13 24 0-16,-24 5-2 15,-12 65 0-15,-9 45-17 16,-19 58 1-16,-12 47-18 0,-11 43-5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8:58:47.723"/>
    </inkml:context>
    <inkml:brush xml:id="br0">
      <inkml:brushProperty name="width" value="0.2" units="cm"/>
      <inkml:brushProperty name="height" value="0.4" units="cm"/>
      <inkml:brushProperty name="color" value="#F6F98F"/>
      <inkml:brushProperty name="tip" value="rectangle"/>
      <inkml:brushProperty name="rasterOp" value="maskPen"/>
      <inkml:brushProperty name="fitToCurve" value="1"/>
    </inkml:brush>
  </inkml:definitions>
  <inkml:trace contextRef="#ctx0" brushRef="#br0">707 609 21 0,'25'-5'0'15,"18"-4"0"-15,8 1 0 16,9-1 0-16,2 4 1 16,4-1 0-16,2 3 1 0,6 6 1 15,0-3 0-15,-3 3 0 16,2-3 0-16,1 0-2 15,9 0 0-15,2-6 6 16,6 0 1-16,5 1-7 16,4-1 0-16,5 3-1 15,28-2 1-15,18-1 0 16,-12 0 1-16,3 1-1 16,-11 2 1-16,-3 3-1 15,-3-6 0-15,-6 0-1 0,12 4 1 16,2 2-1-16,-2-3 1 15,2-3-1-15,-5-2 1 16,0 5 0-16,3 0 0 16,-1 3-1-16,-5 0 0 15,-2 0 0-15,10 3 0 16,1-3 0-16,8 3 0 16,11 2 0-16,3-2 1 15,12 3-1-15,-3-3 1 16,8-3-1-16,0 0 0 15,3-3 0-15,3 8 1 16,3 7-1-16,-12-4 1 16,-2 4-1-16,-6 2 0 15,0 0 0-15,-12-3 1 16,-5 1-1-16,-5-7 0 16,-7 1 0-16,-22-6 0 15,-20 0 0-15,-23 0 1 16,-25 3-1-16,-18-3 1 0,-16 5 0 15,-9-5 0-15,0 0-1 16,-23 0 1-16,-14 0-1 16,-26 3 0-16,-22 0 0 15,-20-3 1-15,-23-3-1 16,-56 0 1-16,-55-2-1 16,0-12 1-16,-13-6 0 15,-7-5 0-15,-5-6-1 0,3 0 1 16,2-6-1-16,-22 6 1 15,-20 3-1-15,11 0 0 16,-3 11 0-16,15-6 0 16,8 9 0-16,23 0 0 15,14 0 0-15,3 9 0 16,14 5 0-16,12-3 0 16,8 6 0-16,2 6 0 15,13 2-1-15,7 6 1 16,15 6-1-16,20 0 1 15,20 3-1-15,5-6 0 16,15-6 1-16,31-2 0 16,19-6-1-16,21-1 0 15,16-2-1-15,1 0 1 16,8 3-2-16,3-3 1 16,0 0 1-16,0 0 0 15,0 0 0-15,20 3 1 16,14 3-1-16,0-1 1 15,-5 1-1-15,5 0 0 0,-6-3 0 16,-5-1 1-16,-6-2-1 16,-3 0 1-16,-5 3 0 15,-9-3 0-15,11 0 0 16,-11 0 0-16,-14-5 0 16,-12-1 0-16,-11 0 0 15,-2 1 0-15,-10-4 0 0,-2 1 0 16,-11-1 0-16,-1 1 0 15,-5-4-1-15,6 1 0 16,5-3 1-16,-17-1 0 16,-6 4 0-16,4 3 0 15,-1-1 0-15,-5 3 0 16,5 1-1-16,3 2 1 16,6 3-1-16,11 0 1 15,12 0-1-15,8 0 1 16,11 3-2-16,6 0 1 15,9-1-3-15,11-2 1 16,-14 6 1-16,14-6 0 16,-3 11 2-16,23 1 0 15,17 2 1-15,14 0 1 16,14 0 0-16,17 1 0 16,15 2-1-16,8-9 1 15,14-2-1-15,26-3 0 16,26-1 0-16,-12 1 0 0,0-3 0 15,-6 0 1-15,1-3-1 16,-4 6 1-16,1 0-1 16,-1-3 0-16,-2 0 0 15,3-11 1-15,2-6-1 16,6 3 0-16,0 8-1 16,3 0 1-16,0 6-1 15,11 6 1-15,3 5-1 16,1-2 1-16,-4 2-1 0,11-2 1 15,-2-7-1-15,0-7 1 16,3-7-1-16,-4-5 1 16,1 6-1-16,0-3 1 15,-6 2-1-15,0-2 1 16,0 3-1-16,-5 2 0 16,-6 7 0-16,2-1 0 15,1 3 0-15,-3 3 0 16,-9 5 0-16,6 1 0 15,8 10 0-15,-14-4 0 16,-5-4 0-16,-3-8 0 16,-3-3 0-16,-15-3 0 15,-5 0 0-15,-11 3 1 16,-9 0-1-16,-3 0 1 16,-11 6-1-16,-8 0 0 15,-1-1 0-15,-28-2 1 16,-17 3-1-16,8-3 0 15,-2-3 0-15,-9 2 0 16,-3 1 0-16,-2 3 0 16,2 2 0-16,-11-2 0 0,-6 0 0 15,-14-6 0-15,14 3 0 16,-14-3 0-16,0 0 0 16,-17 0 0-16,-11 0 0 15,-23 0 0-15,-15 0 0 16,-16-12 0-16,-20-5 0 0,-60-3 0 15,-49-2 0-15,-2-12 0 16,-17-6 0-16,6 3 1 16,-6-3-1-16,0 3 0 15,-3-2 0-15,-6 10 0 16,-5 7 0-16,-15 8 0 16,-10 5 0-16,-1 9 0 15,-6 0 0-15,3 9 0 16,6 2 0-16,23 9 0 15,11 8 0-15,20-2 0 16,17-1-1-16,17 4 0 16,14 5 0-16,23-3 1 15,20 3-1-15,28-6 1 16,23-2-2-16,23-9 1 16,23-3-2-16,10-3 1 15,15-2 1-15,17 8 0 16,20 5 1-16,26-2 0 0,16 3 0 15,49-3 0-15,43 3 0 16,5-12 0-16,23-5 0 16,2-1 0-16,15-2 0 15,0 0 0-15,3-3 0 16,11 6 1-16,6-1-1 16,2 7 0-16,1 2 0 15,5-6 1-15,1-5 0 16,19 3 0-16,20-6-1 15,-6 0 1-15,6 3-1 16,-20-3 0-16,-19 2 1 16,-24-2 0-16,-30 0-1 0,-21 0 1 15,-22 0-1-15,-23 3 1 16,-23 6-1-16,-34-4 0 16,-25 1-23-16,-18 0 1 15,1-1-1-15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8:58:49.043"/>
    </inkml:context>
    <inkml:brush xml:id="br0">
      <inkml:brushProperty name="width" value="0.2" units="cm"/>
      <inkml:brushProperty name="height" value="0.4" units="cm"/>
      <inkml:brushProperty name="color" value="#F6F98F"/>
      <inkml:brushProperty name="tip" value="rectangle"/>
      <inkml:brushProperty name="rasterOp" value="maskPen"/>
      <inkml:brushProperty name="fitToCurve" value="1"/>
    </inkml:brush>
  </inkml:definitions>
  <inkml:trace contextRef="#ctx0" brushRef="#br0">571 108 43 0,'0'0'0'0,"45"-5"1"16,32-7-1-16,14 4 0 0,20-1 0 16,42 9 1-16,32 3 0 15,16 3 0-15,18 8 0 16,3-3 0-16,13 1 0 16,-7 2 0-16,2 0 0 15,-3-3 0-15,-8-2-1 16,-12-1 1-16,-8-2 0 15,-17 0 0-15,-12-3 0 16,-14 2 0-16,-8 7-1 0,-46-4 1 16,-33 4-1-16,-21-7 1 15,-23 1 3-15,-8-3 0 16,-11-3-2-16,-26-3 0 16,-17-3-1-16,-31 1 0 15,-26-4 0-15,-56-2 1 16,-46-6-1-16,-14 2 0 15,-32-2 0-15,1-2 1 16,-12-4-1-16,-3 0 0 16,-5-2-1-16,5-1 1 15,-5 6-1-15,2 3 1 16,4 12-1-16,25 2 0 16,14 8 0-16,28 1 0 15,21 5 0-15,19 4 0 16,29 2 0-16,33-6 0 15,30 3-1-15,13-2 0 16,20 2-1-16,15 3 0 16,11 0 1-16,28 8 1 15,20 9 0-15,26 0 0 0,25 0 0 16,43 6 0-16,39 5 0 16,1-8 0-16,17-3 0 15,-6-2 1-15,-6-4-1 16,9-3 1-16,3-5-1 15,-6-3 1-15,0-2-1 16,3-7 1-16,5-8 0 0,-8-8 1 16,3-10-2-16,-6-1 1 15,-3-7-1-15,-13 3 1 16,-16 1-1-16,-24 5 0 16,-15 3 0-16,-34 5 1 15,-20 6-1-15,-20 0 1 16,-25 1-1-16,-9 2 0 15,-11 0 0-15,-3 0 0 16,0 0 0-16,-40-9 0 16,-25-2 0-16,-20-4 0 15,-20 1 0-15,-66-8 0 16,-42-7 0-16,-20 1 0 16,-22 2 0-16,5-5 0 15,-6 6 0-15,9 2 1 16,0 6-1-16,5 0 0 15,7 3 0-15,10 14 0 16,18 11 0-16,14-2 0 16,16 5-5-16,16 6 1 0,-4-1-54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8:59:49.022"/>
    </inkml:context>
    <inkml:brush xml:id="br0">
      <inkml:brushProperty name="width" value="0.2" units="cm"/>
      <inkml:brushProperty name="height" value="0.4" units="cm"/>
      <inkml:brushProperty name="color" value="#F6F98F"/>
      <inkml:brushProperty name="tip" value="rectangle"/>
      <inkml:brushProperty name="rasterOp" value="maskPen"/>
      <inkml:brushProperty name="fitToCurve" value="1"/>
    </inkml:brush>
  </inkml:definitions>
  <inkml:trace contextRef="#ctx0" brushRef="#br0">6532 1009 127 0,'0'0'0'0,"-31"-56"0"15,2 10 0-15,-8-8-2 16,-25-11 1-16,-12-9 0 16,-20 1 0-16,-17-4-1 15,-62-19 1-15,-40-12-1 16,-14 14 0-16,-29 9 0 16,6 11 1-16,-8 18 0 15,2 16 1-15,-3 17-2 0,-22 26 1 16,-11 23-1-16,-9 19 1 15,-18 17 0-15,-10 24 0 16,-21 13 0-16,27-8 0 16,4 2 0-16,27 6 1 15,19 9-1-15,26 8 0 16,25 12 0-16,29 5 1 16,26 9-2-16,39 0 1 15,40 3-2-15,28-4 1 16,29-7 1-16,45 10 0 15,37 7 0-15,52-1 1 16,50 6 0-16,43-20 0 16,45-8 0-16,43-3 0 15,46-12 0-15,17-16 0 16,33-12 1-16,7-23 0 16,10-25 0-16,15-23 1 15,14-22-1-15,-17-38 1 16,-5-33-1-16,-7-12 0 15,-5-22 0-15,-20-12 0 0,-16-23 0 16,-58 1 1-16,-45-9 5 16,-43 0 1-16,-40-6 2 15,-56-8 1-15,-46-6-6 16,-59-11 1-16,-55-6-6 16,-65 6 0-16,-62 0 0 15,-54 31 0-15,-60 22 0 16,-37 24 0-16,-48 30-1 0,11 32 1 15,-2 31-22-15,36 23 0 16,3-3-52-16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9:00:08.224"/>
    </inkml:context>
    <inkml:brush xml:id="br0">
      <inkml:brushProperty name="width" value="0.2" units="cm"/>
      <inkml:brushProperty name="height" value="0.4" units="cm"/>
      <inkml:brushProperty name="color" value="#E16588"/>
      <inkml:brushProperty name="tip" value="rectangle"/>
      <inkml:brushProperty name="rasterOp" value="maskPen"/>
      <inkml:brushProperty name="fitToCurve" value="1"/>
    </inkml:brush>
  </inkml:definitions>
  <inkml:trace contextRef="#ctx0" brushRef="#br0">122 267 112 0,'0'0'0'16,"0"0"0"-16,0 0 0 15,0 0 0-15,0 0 0 16,0 0 1-16,0 0 0 16,-31-20 0-16,11 14 0 15,0-2 0-15,6-1 0 16,-3 4-1-16,8-1 1 15,-2 3-1-15,11 3 0 16,14 3 0-16,29 11 1 16,25 0 0-16,23-2 1 15,25-4-1-15,21 6 1 0,16-8-2 16,60-12 1 0,43-11 0-16,-3 0 1 0,11-2-1 15,-9-4 1-15,4-5-1 16,-12-4 1-16,-3 1-1 15,-33 3 0-15,-27-3-1 16,-19 14 1-16,-29 0-1 16,-39 11 1-16,-32 3-1 0,-19-3 0 15,-26 6-5 1,-6 0 1-16,-14 0-38 0,-26 6 0 16,-25 14 29-16,-28 0 0 15,-4-3 1-15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9:00:33.072"/>
    </inkml:context>
    <inkml:brush xml:id="br0">
      <inkml:brushProperty name="width" value="0.2" units="cm"/>
      <inkml:brushProperty name="height" value="0.4" units="cm"/>
      <inkml:brushProperty name="color" value="#B7D8A0"/>
      <inkml:brushProperty name="tip" value="rectangle"/>
      <inkml:brushProperty name="rasterOp" value="maskPen"/>
      <inkml:brushProperty name="fitToCurve" value="1"/>
    </inkml:brush>
  </inkml:definitions>
  <inkml:trace contextRef="#ctx0" brushRef="#br0">5202 234 107 0,'0'0'0'0,"0"0"0"0,0 0 1 15,-31-3 0-15,-20 0 0 16,-29-6 0-16,-22 1 0 16,-9-3 1-16,-16-9-2 15,-55-14 1-15,-43-3-1 16,-5 3 1-16,-20 0-1 16,-3 8 1-16,-8 12-1 0,-17 17 0 15,-9 14 0-15,-23 11 1 16,-16 15-1-16,13 5 1 15,3 9-1-15,43 11 1 16,23 11-1-16,17 12 0 16,25 11 0-16,29 3 0 15,25 6-1-15,40 8 1 16,43 8-1-16,31 21 0 16,34 19 0-16,57-8 0 15,45-6 1-15,63-8 0 16,56-1 0-16,43-24 0 15,52-18 0-15,30-31 0 16,32-26 1-16,8-42 0 16,12-34 0-16,-6-37 0 15,-6-35 0-15,-22-21 0 16,-15-30 0-16,-42-7 0 16,-34-18 1-16,-88 20 0 15,-63 6 3-15,-63 17 0 16,-59 14-1-16,-48-8 1 0,-54-1-4 15,-32 15 1-15,-30 8-1 16,-44 34 0-16,-33 29-1 16,-6 19 1-16,-18 24-2 15,24 10 0-15,11 18-30 16,22 19 0-16,4-2-32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9:00:34.391"/>
    </inkml:context>
    <inkml:brush xml:id="br0">
      <inkml:brushProperty name="width" value="0.2" units="cm"/>
      <inkml:brushProperty name="height" value="0.4" units="cm"/>
      <inkml:brushProperty name="color" value="#B7D8A0"/>
      <inkml:brushProperty name="tip" value="rectangle"/>
      <inkml:brushProperty name="rasterOp" value="maskPen"/>
      <inkml:brushProperty name="fitToCurve" value="1"/>
    </inkml:brush>
  </inkml:definitions>
  <inkml:trace contextRef="#ctx0" brushRef="#br0">0 275 68 0,'0'0'0'16,"0"0"0"-16,0 0 0 16,14-3 0-16,1-8 0 15,7-9 0-15,7 0 1 16,8-5 2-16,8 2 0 15,6-3 0-15,3 4 0 0,9 5-2 16,13 5 1-16,12 4-1 16,6-1 0-16,14 4 1 15,48 2 0-15,38 0 0 16,7-3 0-16,24 1 0 16,2-4 0-16,3 1 1 15,-11-1 1-15,-6 3-2 16,3 6 0-16,-3-2-1 15,3-1 1-15,-3 0-1 16,-3-3 0-16,3 1 0 0,-6 2 0 16,1 3 0-16,-21-3 0 15,-16 6 0-15,-10-3 0 16,-4 3 0-16,-35-3 1 16,-20-3-2-16,-34 0 1 15,-34 3-1-15,-5 0 1 16,-18 0-1-16,-11 0 0 15,0 0-11-15,0 0 1 16,0 0-65-16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9:00:35.293"/>
    </inkml:context>
    <inkml:brush xml:id="br0">
      <inkml:brushProperty name="width" value="0.2" units="cm"/>
      <inkml:brushProperty name="height" value="0.4" units="cm"/>
      <inkml:brushProperty name="color" value="#B7D8A0"/>
      <inkml:brushProperty name="tip" value="rectangle"/>
      <inkml:brushProperty name="rasterOp" value="maskPen"/>
      <inkml:brushProperty name="fitToCurve" value="1"/>
    </inkml:brush>
  </inkml:definitions>
  <inkml:trace contextRef="#ctx0" brushRef="#br0">0 207 49 0,'0'0'0'0,"22"3"1"16,-22-3 0-16,14 3 0 15,-14-3 1-15,0 0-1 16,0 0 0-16,15-9-1 15,7 1 0-15,7-3 0 16,33-1 0-16,15-2 1 16,28 8 0-16,23 4 0 0,54-4 1 15,42 3 1-15,9 3 1 16,23 0-2-16,-1 6 0 16,4-1 0-16,8-5 0 15,6 0-1-15,19-2 1 16,12 2-1-16,9 0 1 15,10 5-1-15,-4-2 0 16,2-3 1-16,0-3 1 16,-6 0-2-16,6-5 0 15,-3 2 0-15,-11-11 1 16,-15 3 1-16,-2-3 0 16,-11 3-2-16,-21-3 1 15,-14-3-1-15,-36 9 1 16,-35-6-1-16,-28 11 0 15,-37 0-1-15,-26 3 0 16,-19 6 0-16,-21-3 0 16,-22 0-13-16,-6 0 0 0,1 0-45 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9:00:36.208"/>
    </inkml:context>
    <inkml:brush xml:id="br0">
      <inkml:brushProperty name="width" value="0.2" units="cm"/>
      <inkml:brushProperty name="height" value="0.4" units="cm"/>
      <inkml:brushProperty name="color" value="#B7D8A0"/>
      <inkml:brushProperty name="tip" value="rectangle"/>
      <inkml:brushProperty name="rasterOp" value="maskPen"/>
      <inkml:brushProperty name="fitToCurve" value="1"/>
    </inkml:brush>
  </inkml:definitions>
  <inkml:trace contextRef="#ctx0" brushRef="#br0">0 191 59 0,'0'0'0'0,"29"-6"0"16,27 3 0-16,-5-11 1 16,3 5 0-16,12-5 0 15,5 3 0-15,20 2 0 16,11 4 1-16,9-4 0 16,11 9 2-16,51-3 0 15,40 1-1-15,0-1 0 16,15 0 0-16,7 3 0 15,7 0-2-15,-6-6 1 16,-6 1-1-16,8 2 1 16,1 0-1-16,11 3 0 15,6 3-1-15,2 0 1 0,-2 2 0 16,2-5 1-16,-5-3-1 16,17 1 1-16,14-1-1 15,11-6 0-15,12-5 0 16,-20 0 0-16,-11-3-1 15,-24 3 1-15,-10 2-1 16,-18 4 0-16,-11 5 0 16,-25 3 0-16,-18 3 0 15,-5 2 0-15,-9 1-1 0,-17 3 1 16,-8 2-9-16,-26 3 1 16,6 0-56-16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9:00:36.823"/>
    </inkml:context>
    <inkml:brush xml:id="br0">
      <inkml:brushProperty name="width" value="0.2" units="cm"/>
      <inkml:brushProperty name="height" value="0.4" units="cm"/>
      <inkml:brushProperty name="color" value="#B7D8A0"/>
      <inkml:brushProperty name="tip" value="rectangle"/>
      <inkml:brushProperty name="rasterOp" value="maskPen"/>
      <inkml:brushProperty name="fitToCurve" value="1"/>
    </inkml:brush>
  </inkml:definitions>
  <inkml:trace contextRef="#ctx0" brushRef="#br0">0 0 38 0,'0'0'0'0,"0"0"-2"0,0 0 1 16,0 0 1-16,23 0 0 15,5 0 3-15,23 3 0 16,23 0 0-16,14-1 0 15,20-2 2-15,31 9 0 16,18 0 1-16,78 2 0 16,61 6-3-16,8-3 1 15,34 3-1-15,20-11 0 16,28 5-1-16,3-5 1 16,15-1-1-16,5 4 0 15,8-6 0-15,-2 2 0 16,-3 1-1-16,-26-3 0 15,-22-3 0-15,-15 6 1 16,-25-12-2-16,-28 0 1 16,-32-5 0-16,-20 2 0 15,-20 1-2-15,-39 2 1 0,-34-2-20 16,-46 8 1-16,-3-3-25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82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39 879 27 0,'0'0'0'0,"0"0"0"0,0 0-1 16,0 0 1 0,0 0 7-16,0 0 0 0,0 0 3 15,0 0 1-15,0 0-8 16,0 0 1-16,0 0 0 16,0 0 0-16,-1-14-2 15,-1 6 0-15,-1-6-1 16,1-1 1-16,-3-1-1 0,0 1 1 15,1 0-1-15,-1-1 0 16,0 1-1-16,2-2 1 16,1 0-1-16,2 1 1 15,-4 1-1-15,4-1 0 16,4 3 0-16,-4-3 1 16,2 3-1-16,-1-3 0 15,3 1 0-15,-1-1 0 16,1 1 0-16,-3 0 0 15,4-1 0-15,2 1 0 16,2 0 0-16,1 1 0 16,0 0 0-16,4-3 0 15,1 2 0-15,-1-1 0 16,-2 1 0-16,0-2 0 16,-2 1 0-16,2-2 0 15,0 0 0-15,2-4 0 16,3 3 0-16,0-1 0 15,5-1 0-15,-6 4 0 16,3 0 0-16,-2-2 0 16,3 7 0-16,-1-3 0 15,3 3 0-15,-3 2 0 0,3-1 0 16,0 1 0-16,1 5 0 16,-1-2 0-16,-2 2 0 15,-4-2 0-15,-1 0 0 16,-1 2 0-16,-2-2 0 15,5 2 0-15,2-3 0 16,-2 3 0-16,-2-2 0 0,2 2 0 16,0-4 0-16,-1 4 0 15,-1-2 0-15,2 2 0 16,4 3 0-16,1 1 0 16,-1-1 0-16,3-2 0 15,0 1 0-15,-1 0 0 16,0-1 0-16,-1-1 0 15,2 0 0-15,-7 2 0 16,-3-3 0-16,-1 3 1 16,-2 3-1-16,-1 0 0 15,-2 3 0-15,6 1 1 16,0 1-1-16,3-2 0 16,0-1 0-16,-3 2 0 15,-2-3 0-15,1 3 0 16,1 4 0-16,0 1 1 15,-1-1-1-15,1 1 1 16,0 1-1-16,-1 0 1 16,-1 1-1-16,0 1 1 15,2 3-1-15,-4-1 1 0,1-1-1 16,-1 1 1-16,-3 1-1 16,3 3 1-16,4-3-1 15,-4 0 1-15,-2 1-1 16,3 1 0-16,-4 3 0 15,1 1 1-15,2 3-1 0,-1 1 1 16,-1-1-1-16,-2 2 1 16,0 1-1-16,-4-4 1 15,2-3-1-15,-3 1 1 16,-2-2-1-16,1-1 1 16,-2-1 0-16,0 4 0 15,0 3-1-15,-1 0 1 16,1 0-1-16,-3 3 1 15,2 6-1-15,-4-8 1 16,2-1-1-16,-4 0 1 16,1-2-1-16,-4-3 1 15,1-2-1-15,-2 0 1 16,-4 1-1-16,3-5 1 16,0-3-1-16,2 4 1 15,2 0-1-15,-2 0 1 16,0-3-1-16,0 1 1 15,4-3-1-15,-3 3 0 16,-1 2 0-16,0-1 1 16,-1 3-1-16,1 1 1 0,0 2-1 15,0 1 0-15,0 1 0 16,2-4 0-16,-2 2 0 16,3-6 0-16,0-4 0 15,-1 6 0-15,-3 6 0 16,2-2 0-16,3-2 0 15,-6-2 0-15,4 4 0 16,0 0 0-16,-1-4 0 0,-1 2 0 16,-1 0 0-16,-1-1 0 15,0-1 0-15,-1 0 0 16,-2 3 0-16,0-1 0 16,1 3 0-16,3-3 0 15,1-1 0-15,1 1 0 16,3-2 0-16,1 1 0 15,0-3 0-15,0 1 0 16,2-2 0-16,-3 3 0 16,2 2 0-16,-2-1 0 15,1-3 0-15,0 1 0 16,-1-2 0-16,1-2 0 16,-2 1 0-16,2 1 0 15,1 1 0-15,0-2 0 16,1-1 0-16,2 0 0 15,-2-1 0-15,3-3 0 16,-1 5 0-16,-1-3 0 16,1 1 0-16,-1 1 0 15,3 0 0-15,-3 6 0 0,1-1 0 16,-1-1 0-16,3 1 0 16,1-1 0-16,0 1 0 15,-2-1 0-15,2 0 0 16,0-2 0-16,2 0 0 15,-2 3 0-15,0 2 0 16,0-2 0-16,0 1 0 0,0-1 0 16,-2-1 0-16,0 0 0 15,1-1 0-15,-1-1 0 16,-2 0 0-16,4-2 0 16,0-1-1-16,0 0 1 15,0-4-1-15,0 2 1 16,0-2-1-16,0 2 1 15,4-1 0-15,-2-2 0 16,-1 4 0-16,3-4 0 16,-3 3-1-16,-1-7 1 15,7 8 0-15,-7-8 0 16,7 7 0-16,-7-7 0 16,7 5 0-16,-7-5 0 15,10 4 0-15,-10-4 0 16,10 5 0-16,-10-5 0 15,4 3 0-15,-4-3 0 16,5 2 0-16,-5-2 0 16,7 0 0-16,-7 0 0 15,7 2 0-15,-7-2 0 16,7 1 0-16,-7-1 0 16,6 2 0-16,-6-2 0 0,11 2 0 15,-5-2 0-15,0 1 0 16,0-1 0-16,0 0 0 15,-6 0 0-15,8-1 0 16,-8 1 1-16,7-4-1 16,-7 4 1-16,10-5-1 15,-5 0 1-15,2-2-1 0,-2 2 1 16,0-2-1-16,1 0 0 16,-1-1 0-16,-2 1 1 15,1-2-1-15,-1 1 1 16,0 1-1-16,1-2 1 15,1 1-1-15,-2-2 0 16,1-2 0-16,-1 1 0 16,1 3 0-16,-1-1 0 15,-1 2 0-15,-1-3 0 16,5 0 0-16,-1 0 0 16,-2-1 0-16,1 1 0 15,-1 0 0-15,0 0 0 16,-1 1 0-16,0-3 0 15,0 2 0-15,-1 1 0 16,3-4 0-16,-4 1 0 16,5 0 0-16,-3 3 0 15,-2 1 0-15,1-1 0 16,-1 6 0-16,2-8 0 16,1 1 0-16,1 0 0 0,-1-2 0 15,-1 0 0-15,5 0 0 16,-6 0 0-16,5 2 0 15,-5-2 0-15,4-2 0 16,-3 2 0-16,2 0 0 16,-3 0 0-16,3 2 0 0,1 0 0 15,0-2 0-15,0-2 0 16,2 2 0-16,-4 0 0 16,2 2 0-16,2-4 0 15,-3 0 0-15,1 1 0 16,2-6 0-16,-2 2 0 15,2 0 0-15,0 1 0 16,1 3 0-16,1-3 0 16,3 1 0-16,-2-1 0 15,0 3 0-15,0-3 0 16,2 1 0-16,-1 1 0 16,-3 4-1-16,2 0 1 15,-1 1 0-15,-2 2 0 16,1 0 0-16,4-1 0 15,2-1 0-15,0 1 0 16,-4 1 0-16,4-3 0 16,-1-4 0-16,-1 4 0 15,0 1 0-15,0-1 0 16,0 3 0-16,-2 0 0 16,-1 2 0-16,1-2 0 0,-3 0 0 15,2 2 0 1,-4 2 0-16,3-4 0 0,-1 0 0 15,2 2 0-15,-4 0 0 16,2 0 0-16,-2-2 0 16,2-2 0-16,-4-2 0 15,1 0 0-15,-3 4 0 16,4-1 0-16,-1-1 0 0,-1 1 0 16,4 1 0-16,-4 2 0 15,3 0 0-15,-1-4 0 16,2 6 0-16,-7 3 0 15,10-11 0-15,-10 11 0 16,5-6 0-16,-5 6 1 16,0 0-2-16,0 0 1 15,0 0-30-15,0 0 0 16,0 0-14-16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9:00:37.350"/>
    </inkml:context>
    <inkml:brush xml:id="br0">
      <inkml:brushProperty name="width" value="0.2" units="cm"/>
      <inkml:brushProperty name="height" value="0.4" units="cm"/>
      <inkml:brushProperty name="color" value="#B7D8A0"/>
      <inkml:brushProperty name="tip" value="rectangle"/>
      <inkml:brushProperty name="rasterOp" value="maskPen"/>
      <inkml:brushProperty name="fitToCurve" value="1"/>
    </inkml:brush>
  </inkml:definitions>
  <inkml:trace contextRef="#ctx0" brushRef="#br0">0 0 56 0,'17'0'0'0,"71"0"1"16,57 0-1-16,28-3 0 0,37 6 0 15,18-3 0 1,27 0 1-16,-2 5 1 0,8 4 4 15,32 2 1-15,17 6-4 16,36 3 1-16,26-3-1 16,9 0 1-16,11-3-2 15,-14-8 1-15,-9 5-1 16,-31-8 0-16,-17 3-1 0,-23-3 0 16,-13 2-2-16,-33-2 1 15,7 0-69-15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9:00:38.580"/>
    </inkml:context>
    <inkml:brush xml:id="br0">
      <inkml:brushProperty name="width" value="0.2" units="cm"/>
      <inkml:brushProperty name="height" value="0.4" units="cm"/>
      <inkml:brushProperty name="color" value="#B7D8A0"/>
      <inkml:brushProperty name="tip" value="rectangle"/>
      <inkml:brushProperty name="rasterOp" value="maskPen"/>
      <inkml:brushProperty name="fitToCurve" value="1"/>
    </inkml:brush>
  </inkml:definitions>
  <inkml:trace contextRef="#ctx0" brushRef="#br0">0 55 100 0,'0'0'-1'0,"12"-6"1"16,7-5-2-16,10 0 1 16,5-1 0-16,14 4 0 15,12 2 0-15,8 3 1 0,9 3 0 16,31 0 0-16,17 3 0 15,71 3 1-15,54-1-1 16,8 4 1-16,26 2-1 16,3-2 1-16,17-3-1 15,26-4 1-15,16 1-1 16,1 0 1-16,-1-3-1 16,9 6 1-16,3 5 0 15,12 0 0-15,13 6 0 0,-11-2 0 16,-5 2-1-16,-26-9 1 15,-12 1 1-15,-34-4 0 16,-19-2-2-16,-17 8 1 16,-21-2-1-16,-36-1 0 15,-29-2-1-15,-37 8 1 16,-22-8-33-16,-20 8 1 16,0-2 3-16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4T19:00:42.323"/>
    </inkml:context>
    <inkml:brush xml:id="br0">
      <inkml:brushProperty name="width" value="0.2" units="cm"/>
      <inkml:brushProperty name="height" value="0.4" units="cm"/>
      <inkml:brushProperty name="color" value="#E16588"/>
      <inkml:brushProperty name="tip" value="rectangle"/>
      <inkml:brushProperty name="rasterOp" value="maskPen"/>
      <inkml:brushProperty name="fitToCurve" value="1"/>
    </inkml:brush>
  </inkml:definitions>
  <inkml:trace contextRef="#ctx0" brushRef="#br0">1556 344 141 0,'-12'-17'0'16,"-2"-17"0"-16,-11-3 0 16,-12-5 0-16,-17 2 0 15,-6-8 0-15,-14 8 0 16,-8 6 0-16,-12 8 0 15,-3 9 0-15,-2 9 0 16,0 8-1-16,8 14 1 16,-6 14-1-16,-8 26 1 15,-11 26-1-15,22 19 0 16,9 26 0-16,11-6 1 16,14 8-1-16,15-13 1 15,13-6-1-15,24-15 1 16,19-10-1-16,20-13 1 15,29-7 0-15,37 11 0 16,33 5 0-16,12-14 0 16,23-8 0-16,11-29 0 15,20-22 0-15,0-20 1 0,0-23 1 16,-22-23 0-16,-10-19 1 16,-30-15 1-16,-23-13 0 15,-20-4 1-15,-20-2-2 16,-43-9 1-16,-25 0-2 15,-32-3 0-15,-25-6-2 16,-31 32 1-16,-34 20-1 16,-12 25 0-16,-17 28-1 0,-11 12 1 15,-5 25-28-15,10 12 0 16,9 17-24-16,29-23-4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06:45.197"/>
    </inkml:context>
    <inkml:brush xml:id="br0">
      <inkml:brushProperty name="width" value="0.2" units="cm"/>
      <inkml:brushProperty name="height" value="0.4" units="cm"/>
      <inkml:brushProperty name="color" value="#63B936"/>
      <inkml:brushProperty name="tip" value="rectangle"/>
      <inkml:brushProperty name="rasterOp" value="maskPen"/>
      <inkml:brushProperty name="fitToCurve" value="1"/>
    </inkml:brush>
  </inkml:definitions>
  <inkml:trace contextRef="#ctx0" brushRef="#br0">0 214 24 0,'23'3'0'0,"17"4"1"15,5-7 0-15,8 0 0 16,15 3 1-16,10-1 0 16,12-4 1-16,11-1 0 15,32-4 0-15,31-3-1 16,-8 7 0-16,5 3-1 0,5 0 0 15,0 0 5-15,5-5 1 16,10-5-5-16,1-2 0 16,4-6 2-16,2 3 1 15,1 2-3-15,15 1 1 16,12-1-2-16,13-4 1 16,13-6-1-16,-6 10 0 15,3-2 0-15,-10 3 1 16,-7 4-2-16,7 1 1 15,0-1-1-15,-8 6 1 16,-7 2-1-16,-8-3 1 16,-12 1 0-16,-5 4 1 15,-11 6-2-15,-7-1 1 16,-10 1-1-16,-20-3 1 16,-5 0-1-16,-20-3 1 15,-13-2 1-15,-22 3 1 16,-19 2-2-16,-19-3 0 15,-20 1 0-15,-6-3 0 0,-9 0-1 16,-8 0 0-16,0 0 0 16,0 0 0-16,0 0-1 15,0 0 0-15,0 0-14 16,0 0 1-16,0 0-37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06:49.461"/>
    </inkml:context>
    <inkml:brush xml:id="br0">
      <inkml:brushProperty name="width" value="0.2" units="cm"/>
      <inkml:brushProperty name="height" value="0.4" units="cm"/>
      <inkml:brushProperty name="color" value="#63B936"/>
      <inkml:brushProperty name="tip" value="rectangle"/>
      <inkml:brushProperty name="rasterOp" value="maskPen"/>
      <inkml:brushProperty name="fitToCurve" value="1"/>
    </inkml:brush>
  </inkml:definitions>
  <inkml:trace contextRef="#ctx0" brushRef="#br0">170 0 78 0,'0'0'0'0,"18"-2"-1"15,-18 2 0-15,10 0 1 16,-10 0 0-16,0 0-2 16,0 0 0-16,0 0 1 0,0 0 0 15,0 0 1-15,-5 17 0 16,-5 9 0-16,-3 21 0 15,1 16 0-15,-6 2 0 16,0 8 0-16,1 0 1 16,-1 2-1-16,6 3 1 15,-4 0-1-15,1 3 1 16,10 2-1-16,-5-6 0 16,0-1 0-16,5-3 1 15,0-1-1-15,3-6 0 16,4-3 0-16,1-11 1 15,2-1 0-15,15-1 1 16,12-5 0-16,16-2 0 16,13-11 0-16,24-12 1 15,16-12-1-15,30-10 0 16,27-14-1-16,-7-1 0 16,3-8 0-16,-18 0 0 0,-6 0 0 15,-14 2 0-15,-13 3-1 16,-10 2 1-16,-20 6-1 15,-10 2 1-15,-18 5-1 16,-7 2 1-16,-8 3-1 16,-7 0 0-16,-8 0 0 15,-2 0 1-15,-6 0-1 16,-7 0 0-16,0 0-13 16,0 0 0-16,0 0-40 15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06:50.105"/>
    </inkml:context>
    <inkml:brush xml:id="br0">
      <inkml:brushProperty name="width" value="0.2" units="cm"/>
      <inkml:brushProperty name="height" value="0.4" units="cm"/>
      <inkml:brushProperty name="color" value="#63B936"/>
      <inkml:brushProperty name="tip" value="rectangle"/>
      <inkml:brushProperty name="rasterOp" value="maskPen"/>
      <inkml:brushProperty name="fitToCurve" value="1"/>
    </inkml:brush>
  </inkml:definitions>
  <inkml:trace contextRef="#ctx0" brushRef="#br0">50 21 50 0,'0'0'0'0,"-20"-10"0"15,10 7 0-15,2-2 0 16,8 5 0-16,-12 0 2 16,12 0 0-16,0 0-1 15,0 0 0-15,15 0 1 16,15 5 0-16,13-2 0 16,12 4 0-16,13 6-1 15,8 2 0-15,12 3 0 0,7 2 0 16,8 2 0-16,1 9 0 15,-1-1 0-15,18 5 1 16,4 5-1-16,-24-5 0 16,-21-5 0-16,-29-7 1 15,-26-11 0-15,-2 1 1 16,-13-5 0-16,2 2 0 16,-9-3 1-16,-3 8 1 15,-10 0-2-15,-10 10 1 16,-8 3-1-16,-15 7 1 15,-12 10-3-15,-6 6 0 16,-4 12-1-16,-5-6 1 16,-8 16-1-16,-18 13 1 15,-10 9-1-15,23-22 1 16,10-10-1-16,20-23 1 16,26-15-2-16,2-2 1 15,7-8-13-15,5 0 0 0,1 0-52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83"/>
    </inkml:context>
    <inkml:brush xml:id="br0">
      <inkml:brushProperty name="width" value="0.21167" units="cm"/>
      <inkml:brushProperty name="height" value="0.21167" units="cm"/>
      <inkml:brushProperty name="color" value="#70AD47"/>
      <inkml:brushProperty name="fitToCurve" value="1"/>
    </inkml:brush>
  </inkml:definitions>
  <inkml:trace contextRef="#ctx0" brushRef="#br0">1055 1638 49 0,'0'0'0'15,"0"0"-2"-15,0 0 1 16,0 0-7-16,0 0 1 16,0 0 5-16,0 0 1 15,0 0 0-15,0 0 1 16,0 0 0-16,0 0 1 16,7 0 0-16,0-1 0 15,0-1 0-15,1 0 0 16,1 1 0-16,-2-1 1 15,3-2-1-15,-2 1 1 16,3-2-1-16,-1-2 1 16,-3 2-1-16,3-4 1 15,0 1 2-15,2-1 0 16,2-1 1-16,0-4 1 16,-1 1-5-16,-1 1 1 15,2 1-1-15,0-2 1 0,-1-3-1 16,-1 4 0-16,-1 0-1 15,-1 2 1-15,-2 0 0 16,3 3 0-16,-3 0 0 16,2 0 0-16,-1-1 0 15,-2 1 1-15,1 0-1 16,-1 2 0-16,2 0-1 16,-2-2 1-16,0 4-1 0,-2-4 1 15,0 3-1-15,0-4 1 16,0-1-1-16,2-1 0 15,-4 3 0-15,2-5 1 16,4-3-1-16,-4 1 1 16,2 2-1-16,-2 2 0 15,2-2 1-15,-2 0 0 16,2 2-1-16,1-1 1 16,1-1-1-16,-2 4 1 15,1 1-1-15,-4-2 1 16,1 4-1-16,0-2 0 15,0 1 0-15,-1-1 0 16,-1 3 0-16,0-2 1 16,1 2-1-16,-4 4 0 15,3-8 1-15,-3 8 0 16,4-9 0-16,-4 9 0 16,0 0 0-16,0 0 0 15,0 0 0-15,0 0 0 16,0 0-1-16,0 0 0 0,0 0 0 15,-7 7 0-15,-2 1 0 16,-4 8 0-16,-4 9 0 16,-1 1 0-16,-2 5 0 15,-2 0 0-15,-7 3 0 16,1-3 0-16,1 1 0 16,0-3 0-16,-1 0 0 15,3-3 0-15,2-2 0 0,-1 3 0 16,2 1 0-16,3-1 0 15,0-3 0-15,6-2 0 16,-3 2 0-16,6-9 0 16,2 1 0-16,1-6 0 15,3-5 0-15,-1 4 0 16,2-6 0-16,3-3 0 16,-5 9-1-16,5-9 1 15,0 0 0-15,0 0 0 16,0 0 0-16,0 0 0 15,0 0 0-15,0 0 0 16,0 0 0-16,0 0 0 16,0 0 0-16,0 0 1 15,0 0-1-15,0 0 0 16,0 0 0-16,0 0 1 16,0 0-1-16,0 0 1 15,0 0-1-15,0 0 0 16,1-9 0-16,3 6 0 15,-1-7 0-15,4 1 0 0,0-6 0 16,1 1 0-16,3 0 0 16,2-6 0-16,4-1 0 15,-1 2 0-15,3 1 0 16,3-3 0-16,4 4 0 16,-4 0 0-16,2 1 0 15,-2 4 0-15,-2 2 0 0,-2 2 0 16,-3-3 0-16,0 1 0 15,-1-2 0-15,-2 2 0 16,0 0 0-16,-2-2 0 16,2 1 0-16,0 3 0 15,-3-1 0-15,3 2 0 16,-4-1 0-16,4 1 0 16,-3 0 0-16,-2 4 0 15,-1-2 0-15,1 0 0 16,-2 3 0-16,-5 2 0 15,9-9 0-15,-9 9 1 16,10-5-1-16,-10 5 1 16,4-7-1-16,-4 7 1 15,0 0-1-15,0 0 1 16,0 0 0-16,0 0 0 16,0 0-1-16,0 0 1 15,0 0 0-15,0 0 0 16,7-7 0-16,-7 7 0 0,3-8 0 15,-3 8 0-15,0 0-1 16,0 0 1-16,0 0-1 16,0 0 0-16,0 0 0 15,0 0 0-15,2-7 0 16,-2 7 0-16,3-12 0 16,-1 7 0-16,0 0 0 15,-1-2 0-15,-1-5 0 0,0 2 0 16,2 0 0-16,0-2 0 15,-1-2 0-15,1 2 0 16,1 0 0-16,-1 2 0 16,0 1 0-16,0 1 0 15,-2-3 0-15,1 3 0 16,1-3 0-16,1 5 0 16,1-1 0-16,-1 2 0 15,-1-4 0-15,1 6 0 16,-1-6 0-16,3 2 0 15,-3-1 0-15,1 1 0 16,-1-2 0-16,3-1 0 16,-3 3 0-16,3-3 0 15,-3 1 1-15,-2 1 0 16,3-2-1-16,-1 3 1 16,-2 0-1-16,2-2 1 15,-2 3-1-15,5-3 0 16,-4-1 0-16,5-1 0 15,-5 0 0-15,-1-3 1 16,4 4-1-16,-3-1 0 0,1 3 0 16,-2-1 0-16,0 4 0 15,0-3 1-15,0 1-1 16,0-5 1-16,0 1-1 16,0 1 0-16,0 2 0 15,0-3 0-15,0 5 0 16,0-5 0-16,0 3 0 0,0-1 1 15,0 2-1-15,0 1 0 16,2-3 0-16,0 4 0 16,-1-2 0-16,1 0 0 15,-2 0 0-15,0-3 0 16,2 1 0-16,-2-1 0 16,1 0 0-16,-1-2 1 15,-1-2-1-15,-1 1 1 16,-1-1-1-16,1 2 1 15,0 0-1-15,2 0 0 16,-2 2 0-16,1 0 0 16,-1-1 0-16,-1-4 0 15,-3-2 0-15,3 0 1 16,-4-2-1-16,2 3 0 16,0 3 0-16,-2-1 1 15,2 0-1-15,-2 4 1 16,4 0-1-16,-2 0 1 15,-1-1-1-15,1 1 0 0,-5 0 0 16,3 0 0-16,-1-4 0 16,1 2 1-16,-2 2-1 15,2-1 0-15,1 3 0 16,-3-2 0-16,0 1 0 16,-1 0 0-16,2 3 0 15,-1-3 0-15,-1 2 0 16,1 0 0-16,1-1 0 15,-1 1 0-15,2-3 0 16,-1 1 0-16,1-1 0 0,0 0 0 16,4 3 0-16,-6-2 0 15,-5 1 0-15,4 1 0 16,0 0 0-16,-2 0 0 16,0 0 0-16,0 2 0 15,2-2 0-15,-4 2 0 16,4 2 0-16,-2-2 1 15,-2 0-1-15,2 1 0 16,0-4 0-16,2 3 1 16,-2-2-1-16,2 0 0 15,1 0 0-15,-3 0 1 16,5 4-1-16,-1-4 0 16,-1 3 0-16,1-1 0 15,-1 2 0-15,-1-1 1 16,0 1-1-16,-2 1 0 15,1-1 0-15,1 0 0 16,5-1 0-16,-4 2 0 0,3 1 0 16,-1-3 0-16,0 3 0 15,0-1 1-15,4 0-1 16,-2 2 0-16,-4 0 0 16,0 0 0-16,3-2 0 15,-1 1 0-15,0 1 0 16,2 0 0-16,-2 0 0 15,2 0 0-15,-2 0 0 0,0 0 1 16,0 1-1-16,-1-1 0 16,-2 0 0-16,-4 0 0 15,-2 0 0-15,3 0 0 16,-1 0 0-16,2 0 0 16,0 2 0-16,0 0 0 15,2 1 0-15,-4 1 0 16,2-3 0-16,5 3 0 15,-6-1 0-15,2 1 0 16,-1-1 0-16,4 2 0 16,-4 2 0-16,0-4 0 15,2 3 0-15,-2-3 0 16,-2 0 0-16,2 1 0 16,-2 1 0-16,6 0 0 15,-2-1 0-15,1 1 0 16,-1 0 0-16,0-2 0 15,-1 1 0-15,3 1 0 16,-1-2 0-16,2 2 0 16,1 0 0-16,-3-1 0 0,-1-1 0 15,-1 2 0-15,1 2 0 16,0-3 0-16,0 1 0 16,-1-2 0-16,3-1 0 15,-2 0 0-15,3-1 0 16,-2 1 0-16,2 0 0 15,1-1 0-15,-1 3 0 16,0-2 0-16,3 3 0 0,-1-2 0 16,-3 1 0-16,-1-3 0 15,4-1 0-15,-4 2 0 16,4 1 0-16,-1 1 0 16,0-1 0-16,3-1 0 15,-4 1 0-15,2 1 0 16,0-1 0-16,-2 1 0 15,5-3 0-15,2-1 0 16,-12 6 0-16,12-6 0 16,-5 3 0-16,5-3 0 15,-8 5 0-15,8-5 0 16,-11 5 0-16,5-1 0 16,0-1 0-16,0-1 0 15,2-1 0-15,4-1 0 16,-10 6 0-16,5-3 0 15,-2 0 0-15,2 3 0 16,-4 0-1-16,2 0 1 16,-1 0 0-16,3-1 0 15,-2 1 0-15,0 0 0 0,-2 0-1 16,3 0 1-16,-3-2-1 16,2 4 1-16,-1-1-1 15,1 2 1-15,0-2 0 16,4 1 0-16,-6-1 0 15,2 2 0-15,4-3-1 16,-4 3 1-16,4-2 0 0,-1 0 0 16,2 0 0-16,-4 1 0 15,2 4 0-15,-4-3 0 16,2 1-1-16,0 0 1 16,2-3 0-16,-1 0 0 15,0 3 0-15,0-3 0 16,3 1-1-16,-3 1 1 15,2 0 0-15,-3 1 0 16,5-2-1-16,-4 1 1 16,-1 3 0-16,3-4 0 15,0 1 0-15,-4 3 0 16,3 2 0-16,1-4 0 16,0 0 0-16,-1-1 0 15,1-1 0-15,1-1 0 16,-1 0 0-16,-1-2 0 15,1 4 0-15,-1-4 0 16,4 2 0-16,0-7 0 16,-5 8 0-16,5-8 0 15,-5 9 0-15,5-9 0 0,-7 7 0 16,7-7 0-16,-5 8 0 16,5-8 0-16,-3 7 0 15,3-7 0-15,-2 7 0 16,2-7 0-16,-5 5 0 15,5-5 0-15,-7 10 0 16,7-10 0-16,-3 10 0 16,3-10 0-16,-2 11-1 0,2-11 1 15,-4 10 0-15,4-10 0 16,-3 10 0-16,1-3 0 16,1 3 0-16,1-1 0 15,-2 1 0-15,0-1 0 16,2-1 0-16,-2-1 0 15,2 3 0-15,-1-3 0 16,1 2 0-16,-2-2 0 16,2 1 0-16,0 4 0 15,0 0-1-15,0-2 1 16,0 2-1-16,0-1 1 16,0 0 0-16,3-2 0 15,-1 0-1-15,0 1 1 16,0 0 0-16,-1-1 0 15,3 3 0-15,-1-4 0 16,1 1 0-16,1 1 0 16,1 0 0-16,-2-1 0 15,3-1-1-15,-2-1 1 0,0 0-1 16,0-2 1-16,0 0-1 16,-5-5 1-16,11 11 0 15,-5-6 0-15,3-2 0 16,-2 1 0-16,5-1 0 15,-4-1 0-15,3-1 0 16,-1-1 0-16,2-1 0 16,-2-1 0-16,-1 0 0 0,1 1 0 31,-3-3 0-31,0 2 0 0,3 1 0 0,-5-3 0 16,2 1 0-16,0-1 1 15,1-1-1-15,-1-3 1 16,3 1 0-16,-5-3 0 15,6-2-1-15,-1-2 1 16,-3 0 0-16,0-1 1 16,-1 1-2-16,0 1 1 15,-1-1-1-15,-2-2 1 16,-3-2-1-16,2 1 1 16,0-2 0-16,-1 2 0 15,-1 0-1-15,0 1 1 16,0 4-1-16,0 2 1 15,0 0-1-15,0 3 1 16,0 0-1-16,-1 0 1 16,-1 0-1-16,2 0 0 0,0-1 0 15,0-2 0 1,2 3 0-16,-1-2 0 0,1 4 0 16,1-3 0-16,-3 1 0 15,2-2 0-15,0 1 0 16,0-1 0-16,-2 1 0 15,3-3 0-15,0-1 0 16,2 0 0-16,1-1 0 16,2 1 0-16,-1 0 0 15,2 1 0-15,-3 1-1 0,1 0 1 16,-3 3-1-16,1 0 1 16,0 0-1-16,-2 1 1 15,1 2 0-15,-1-3 0 16,2 4-1-16,-3-4 1 15,3 2 0-15,0 0 0 16,-1-2 0-16,1 2 0 16,2-2 0-16,0 0 0 15,1 0-1-15,-1 0 1 16,1 1-1-16,3-1 1 16,-3-3 0-16,1 1 0 15,-1 0 0-15,1-1 0 16,1 2 0-16,-1-3 0 15,1 5 0-15,0-1 0 16,-1 3-1-16,1-3 1 16,-1 2 0-16,-3-2 0 15,3 2-1-15,3 0 1 16,0-2 0-16,-2 0 0 16,-1 2-1-16,1 0 1 15,-1 2 0-15,1-2 0 0,2 0 0 16,-2 1 0-16,2-1 0 15,-2 2 0-15,1-3 0 16,1 1 0-16,-2 0-1 16,2 2 1-16,0-2 0 15,5-1 0-15,3 5-1 16,-6-3 1-16,1 1 0 0,1 1 0 16,-2 1-1-16,1 1 1 15,-1 0 0-15,-2-2 0 16,-2 0 0-16,4 2 0 15,4 0 0-15,-6 0 0 16,-1 0 0-16,-1 0 0 16,-2 0-1-16,-3 2 1 15,6 0 0-15,-4-1 0 16,3 3 0-16,-3-3 0 16,0 3 0-16,1-4 0 15,-3 1 0-15,2 1 0 16,2 0 0-16,-4 0 0 15,3 1 0-15,-3 0 0 16,2 1 0-16,-2 1 0 16,4 2 0-16,-1-2 0 15,1 2 0-15,1-2 0 16,-1 4 0-16,-1-4 0 0,-1 3 0 16,2-1 0-16,-4 2 0 15,3-3 0-15,-1 3 0 16,0 1 0-16,0 1 0 15,2-1 0-15,-4 0 0 16,3 4 0-16,1-1 0 16,-1-2 0-16,3-1 0 15,-5 0 0-15,1-1 0 16,-2-4 0-16,1 3 0 0,-1-2 0 16,-2 2 0-16,2-3 0 15,-1 2 0-15,-3 0 0 16,4 0 0-16,-1 0 0 15,1 1 0-15,-3-1 0 16,3 3 0-16,-2-3 1 16,1 2-1-16,-3-3 1 15,1 3-1-15,0-2 0 16,1 0 0-16,-1 1 0 16,0 1 0-16,-1 1 1 15,1 0-1-15,-2 1 1 16,4-1-1-16,-3 2 1 15,3-4-1-15,-3 1 1 16,1 1-1-16,-2 0 1 16,0 2-1-16,-2 0 1 15,1 0-1-15,-1 2 0 16,2 0 0-16,0-1 0 16,0 1 0-16,-2 3 0 15,1 5 0-15,-3-4 1 0,4 2-1 16,-5 2 0-16,0 2 0 15,3-2 0-15,0-3 0 16,-1-3 0-16,1 1 0 16,1 0 0-16,-5 0 0 15,0 0 0-15,-1-2 0 16,-2 1 0-16,2-1-1 0,1 2 1 16,-1 2-6-16,2-3 0 15,-1-1-35-15,0 4 1 16,-5 5 30-16,3-6 1 15,-1 3-5-15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84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0 3 38 0,'0'0'0'15,"0"0"3"-15,0 0 1 16,0 0 3-16,0 0 0 16,0 0-6-16,0 0 0 15,0 0 0-15,0 0 1 16,0 0 0-16,0 0 1 16,0 0-2-16,0 0 0 15,0 0 0-15,0 0 1 16,14-3 0-16,1 3 0 0,2 0 1 15,-3 0 1-15,0 2-2 16,-1-1 0-16,-1-1 0 16,0 2 0-16,-2 0-1 15,-1 0 1-15,0-2-1 16,-3 1 1-16,3 1-2 16,-4 0 1-16,2-1-1 15,-2 1 1-15,0-2 0 0,-5 0 0 16,9 0 0-16,-9 0 0 15,8 2-1-15,-8-2 1 16,7 0-1-16,-7 0 1 16,12 0-1-16,-12 0 1 15,7 0-1-15,-7 0 1 16,7 0-1-16,-7 0 0 16,0 0 0-16,0 0 0 15,0 0 0-15,0 0 0 16,0 0 0-16,0 0 1 15,0 0-1-15,0 0 1 16,0 0-1-16,0 0 1 16,7 2-1-16,-7-2 0 15,8 5 0-15,-8-5 0 16,7 5 0-16,-7-5 1 16,7 0-1-16,-7 0 0 15,0 0 0-15,0 0 0 16,0 0 0-16,0 0 0 0,0 0 0 15,0 0 0-15,0 0 0 16,0 0 0-16,0 0 0 16,0 0 0-16,0 0 0 15,0 0 0-15,2 7 0 16,-2-7 0-16,6 12 0 16,-2-6 0-16,-1 1 0 15,2 2 0-15,0-1 0 16,-1-1 0-16,1 2 0 0,0-2 0 15,-1 1 0-15,-3 1 0 16,4 1 0-16,-1 2 0 16,1-2 0-16,-3 2 0 15,3 2 0-15,0-2 0 16,-3 2 0-16,3-1 0 16,-4-1 0-16,5 0 0 15,-5-3 0-15,-1-2 0 16,2-1 0-16,-2-6 1 15,3 7 0-15,-3-7 0 16,2 7 1-16,-2-7 0 16,0 0-1-16,0 0 0 15,0 0-1-15,0 0 1 16,0 0-1-16,0 0 1 16,0 0-1-16,0 0 0 15,-7 5 0-15,7-5 0 16,-8 10 0-16,3-3 0 15,-4 4 0-15,2-5 0 0,0 3 0 16,1 3 0-16,-3-2 0 16,2 0 0-16,0 2 0 15,1 0 0-15,2 2 0 16,-1-2 0-16,2-2 0 16,1-3 0-16,2 2 0 15,-2-4 0-15,2 0 0 0,0-5 0 16,-2 7 0-1,2-7 0-15,0 0 0 0,0 0 0 16,0 0 0-16,0 0 1 16,-3 5-1-16,3-5 1 15,-3 8-1-15,3-8 1 16,-4 7-1-16,4-7 0 16,0 0 0-16,0 0 0 15,0 0 0-15,0 0 0 16,0 0-1-16,0 0 1 15,0 0 0-15,0 0 0 16,0 0 0-16,0 0 0 16,0 0 0-16,0 0 0 15,0 0 0-15,0 0 0 16,0 0 0-16,0 0 0 16,4-12 0-16,-1 2 0 15,2-5 0-15,-1-1 0 16,2-1 0-16,0-2 0 15,0 2 0-15,1 0 0 0,-3 2 0 16,1 3 0 0,0 2 0-16,-3-1 0 0,1 4 0 15,-1-1 0-15,-1 3 0 16,1-4 0-16,-2 4 0 16,0-3 1-16,2 2-1 15,-2-4 0-15,-2 3 0 16,0 0 0-16,1 1 0 0,-1-1 1 15,-1 3-1-15,1-2 1 16,-2 0-1-16,-2-2 1 16,-1 1-1-16,-2 0 0 15,1 2 0-15,1-4 1 16,-2 4-1-16,2-2 0 16,-1 4 0-16,1-4 0 15,0 4 0-15,0-4 0 16,-1-2 0-16,1 3 0 15,0 2 0-15,0 1 0 16,-1-1 0-16,-1 3 0 16,-1-1 0-16,0 2 0 15,1-4 0-15,1 1 1 16,-1 0-1-16,4-1 0 16,0 4 0-16,5 0 0 15,-9-3 0-15,9 3 0 16,0 0-1-16,0 0 1 15,0 0-1-15,0 0 0 16,0 0-35-16,0 0 1 0,0 0-5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85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26 60 34 0,'0'0'0'16,"0"0"1"-16,0 0 0 15,0 0 1-15,0 0 0 16,0 0-1-16,0 0 1 16,0 0-1-16,0 0 0 15,0 0 0-15,0 0 1 16,1 8-1-16,1-2 0 16,1 4 0-16,1 2 0 15,1 0 0-15,-2 0 1 16,3 1 0-16,-1 1 0 15,-2 0 3-15,1 1 0 16,2 2-4-16,-2-1 1 0,-1-1 0 16,1-1 0-16,1 1 0 15,-3-1 0-15,-1-1-1 16,1 1 0-16,0-2 0 16,-1 0 0-16,-1-2-1 15,0 4 1-15,2-2 0 16,-2 0 0-16,0 0 0 15,0-3 0-15,0-3 0 16,0 1 0-16,-2 0 0 0,-1 0 0 16,1-2-1-1,2-5 1-15,0 9 0 0,0-9 0 16,0 8-1-16,0-8 1 16,-1 7-1-16,1-7 1 15,0 0-1-15,0 0 0 16,0 0 0-16,0 0 1 15,0 0-1-15,0 0 1 16,0 0-1-16,0 0 1 16,0 0-1-16,0 0 1 15,0 0 0-15,0 0 0 16,0 0 0-16,0 0 0 16,0 0-1-16,0 0 1 15,0 0-1-15,0 0 0 16,0 0 0-16,0 0 0 15,0 0 0-15,0 0 0 16,0 0 0-16,0 0 0 16,1-7 0-16,1 0 0 15,3 2 0-15,-3-2 0 0,3-3 0 16,-5 3 1-16,2 0 0 16,1 1 1-16,-1-3-2 15,-2-3 1-15,0 5-1 16,-2-3 1-16,-1-2-1 15,1 2 1-15,0 1-1 16,-6-5 0-16,-1-3 0 16,-1 2 1-16,3 0-1 0,-2 1 0 15,1 4 0-15,3 1 1 16,0 2-1-16,-2 0 0 16,3 4 0-16,-2-4 0 15,2 0 0-15,1-1 0 16,-2 3 0-16,3-4 0 15,-2 4 0-15,4 5 0 16,-3-10 0-16,3 10 0 16,0 0 0-16,0 0 0 15,0 0 0-15,0 0 0 16,0 0 0-16,0 0 0 16,0 0-1-16,0 0 0 15,0 0 0-15,0 0 1 16,0 0-1-16,0 0 0 15,0 0 0-15,0 0 0 16,0 12 0-16,7-4 1 16,0 2-1-16,3 2 1 15,-2 0-1-15,3 2 1 16,1-4 0-16,-2-1 0 0,2 1 0 16,-2-5 0-16,2 0 0 15,-3-1 0-15,-2-1 0 16,-1 1 0-16,1-3 0 15,-2 1 0-15,1 0 0 16,-6-2 0-16,6 1 0 16,-6-1 0-16,7 2 0 15,-7-2 0-15,0 0 0 16,0 0 0-16,0 0 0 0,0 0 0 16,0 0 0-16,0 0 0 15,0 0 0-15,0 0 0 16,5 4 0-16,-5-4 0 15,14 1 0-15,-7 3 0 16,0-4 0-16,3 0 0 16,-1 0 0-16,1-4 0 15,0 3 0-15,2-3 0 16,2-1 0-16,-6 2 0 16,4-1 0-16,0 1 0 15,2 3 0-15,-4 0 0 16,4 0 0-16,-4-2 0 15,0 2 0-15,-3-3 0 16,2-2 0-16,-4 3 0 16,2 0 0-16,-7 2 0 15,10-8 0-15,-10 8 1 16,7-7-1-16,-7 7 0 16,7-7 0-16,-7 7 1 0,6-9-1 15,-6 9 0-15,6-12 0 16,-6 12 1-16,3-6-1 15,-3 6 1-15,5-7-1 16,-5 7 1-16,2-9 0 16,-2 9 0-16,8-10 0 15,-2 3 0-15,-1 0-1 16,0-1 1-16,-2 2-1 0,-1-2 0 16,1-1 0-16,-1 1 1 15,0-1 0-15,-1 1 0 16,1-1-1-16,0 1 1 15,-2 1-1-15,0-2 0 16,2 4 0-16,-1-3 0 16,3 2 0-16,-3 0 0 15,3-1 0-15,-4 7 0 16,2-9 0-16,-2 9 0 16,0-5 0-16,0 5 0 15,0-7 0-15,0 7 1 16,0-7-1-16,0 7 0 15,0-8 0-15,0 8 0 16,0-7 0-16,0 7 0 16,0 0-1-16,0 0 1 15,0 0-1-15,0 0 0 16,0 0 0-16,0 0 1 0,0 0-1 16,0 0 1-16,0 0 0 15,0 0 0-15,0 0 0 16,0 0 0-16,1 10 0 15,-1-5 0-15,2 6 0 16,-2-3 0-16,0 4 0 16,0-2 0-16,-2 4 0 15,1-4 0-15,1 1 0 16,0-3 0-16,0 1 0 0,0-4 0 16,1 2 0-16,1 0 0 15,0-4-1-15,-1 4 1 16,3-2-1-16,-1 2 1 15,-1-2-1-15,1 2 1 16,-1 0 0-16,2-2 0 16,1 0-1-16,-5-5 1 15,10 8-1-15,-10-8 1 16,10 11 0-16,-10-11 0 16,10 10 0-16,-10-10 0 15,11 10 0-15,-11-10 0 16,8 9 0-16,-8-9 0 15,11 8 0-15,-5-4 0 16,-1-3 0-16,2 3 1 16,0 1-1-16,2-2 0 15,-2-1 0-15,1 2 0 16,2-1 0-16,-1 0 0 16,1 1 0-16,-1 1 0 15,-1 0 0-15,3-2 0 0,-5-3 0 16,6 0 0-16,-1 0 0 15,-3 0 0-15,2 0 0 16,-4 0 0-16,0 0 0 16,0 0 0-16,0 0 0 15,0 0 0-15,-1 0 0 16,-5 0 0-16,6 0 0 0,-6 0 1 16,7 0-1-16,-7 0 1 15,0 0-1-15,0 0 1 16,0 0-1-16,0 0 0 15,7-5 0-15,-7 5 1 16,9-5-1-16,-9 5 0 16,10-3 0-16,-10 3 0 15,12 0 0-15,-12 0 0 16,10-4 0-16,-10 4 0 16,10-6 0-16,-10 6 0 15,11-6 0-15,-4 3 0 16,-2-2 0-16,2 0 0 15,-1 3 0-15,0-3 0 16,0 0 0-16,-2 3 0 16,3 0 0-16,-2-1 1 15,2 1-1-15,-7 2 0 16,8-5 0-16,-8 5 0 16,10-5 0-16,-10 5 0 15,9-5 0-15,-9 5 0 0,9-4 0 16,-9 4 1-16,5-1-1 15,-5 1 0-15,0 0 0 16,0 0 0-16,0 0 0 16,0 0 0-16,0 0 0 15,0 0 0-15,0 0 0 16,0 0 0-16,0 0 0 16,0 0 1-16,0 0-1 15,0 0 1-15,0 0-1 0,0 0 1 16,0 0 0-16,0 0 0 15,0 0 0-15,0 0 0 16,0 0 0-16,0 0 0 16,0 0-1-16,0 0 1 15,0 0-1-15,0 0 0 16,0 0 0-16,0 0 0 16,-4 7 0-16,1-1 0 15,-2 3 0-15,1-1 0 16,-1 3 0-16,0-3 0 15,-2 1 0-15,4 1 0 16,-2-1 0-16,-1-3 0 16,3 1 0-16,-2 0 0 15,0 2 0-15,1-2 0 16,1-1 0-16,0 1 0 16,-1-2 0-16,2 4 0 15,-1-2 0-15,0 0 0 0,1 3 0 16,-3-2 0-16,3 1 0 15,0 0 0-15,1-3 0 16,-1 1 0-16,0-2-1 16,2-5 1-16,-2 9 0 15,2-9 0-15,2 8 0 16,-2-8 0-16,2 9 0 16,-2-9 0-16,0 9 0 15,0-9 0-15,0 8 0 0,0-8 0 16,2 12 0-16,-1-5 0 15,1 1-1-15,-2-4 1 16,2 4 0-16,-1-4 0 16,-1 3 0-16,2 0 0 15,2-4 0-15,-4-3 0 16,6 10 0-16,-6-10 0 16,4 12 0-16,-4-12 0 15,3 10 0-15,-3-10 0 16,2 9 0-16,-2-9 0 15,2 9 0-15,-2-9 0 16,3 8 0-16,-3-8 0 16,2 9 0-16,-2-9 0 15,3 10 0-15,-3-10 0 16,4 7 1-16,-4-7 0 16,1 7 0-16,-1-7 1 15,0 0-1-15,0 0 1 0,0 0-2 16,0 0 1-16,0 0-1 15,0 0 1-15,-10-14-1 16,2 4 1-16,-1-6-1 16,-1 4 1-16,1-3-1 15,2 3 0-15,0 0 0 16,2 3 0-16,4 4 0 16,1 5 0-16,-2-7-1 0,2 7 1 15,0 0-2 1,0 0 1-16,0 0 0 0,0 0 0 15,0 0 0-15,0 0 1 16,0 0-1-16,0 0 1 16,2 7-1-16,-1-2 1 15,3 4-1-15,-1 1 1 16,2 0-1-16,-1 1 1 16,1-1 0-16,0 4 0 15,0 3-1-15,0-4 1 16,0-1 0-16,1-1 0 15,-1-1 0-15,-2-3 0 16,-1 1 0-16,-2-8 0 16,8 9 0-16,-8-9 0 15,9 7 0-15,-9-7 0 16,10 1 0-16,-10-1 0 16,12 0 0-16,-12 0 0 15,9 0 0-15,-9 0 0 16,8 0 0-16,-8 0 0 0,10 0 0 15,-10 0 0-15,11-3 0 16,-4 1 0-16,3 1 0 16,-2-1 0-16,3 0 0 15,-1 0 0-15,0 1 0 16,-1 1 0-16,-1-4 0 16,1 3 0-16,-1-1 0 15,-1 0 0-15,2 0 0 0,1 1 0 16,-3 1 0-16,0-2 0 15,0 2 0-15,1-2 0 16,1 1 0-16,-1-1 0 16,-3 2 0-16,4-2 0 15,-1 1 0-15,-1-1 0 16,4 2 0-16,-6-2 0 16,2 2 0-16,-7 0 0 15,8-2 0-15,-8 2 0 16,0 0 0-16,0 0 0 15,0 0 0-15,0 0 0 16,0 0 1-16,0 0 0 16,0 0 0-16,0 0 0 15,0 0-1-15,0 0 1 16,0 0 0-16,0 0 0 16,0 0-1-16,0 0 1 15,0 0-1-15,0 0 1 16,-7-1-1-16,0-1 0 0,4 2 0 15,-11 0 1-15,2 0-1 16,-5 0 0-16,0-2 0 16,-2 4 0-16,-1 0 0 15,4-2 0-15,3 3 0 16,-1 1 0-16,0-1 0 16,1 0 0-16,4-1 0 15,2 1 0-15,2 1 0 16,-2-1 0-16,4 1 0 0,-4-1 0 15,0 2 0-15,7-5 0 16,-8 5 0-16,8-5 0 16,-11 11 0-16,5-8 0 15,2 4 0-15,4-7 0 16,-10 10 0-16,10-10 0 16,-7 12 0-16,7-12 0 15,-9 10 0-15,4-4 0 16,-2 2 0-16,2 1 0 15,-1-1 0-15,0 2 0 16,0 1 0-16,0-3 0 16,3 3 0-16,-2-5 0 15,0 1 0-15,1-2 0 16,-1 4-1-16,2-4 1 16,-1 4-1-16,1-6 1 15,1 4-1-15,2-7 1 16,-3 8-1-16,3-8 1 0,0 7-1 15,0-7 1-15,0 9 0 16,0-9 0-16,-2 10 0 16,2-10 0-16,0 9 0 15,0-9 0-15,2 8-1 16,-2-8 1-16,3 10-1 16,-3-10 1-16,2 11-1 15,-2-4 1-15,2-2 0 16,-2 1 0-16,0 0-1 0,1 0 1 15,1 1 0-15,0 0 0 16,1-2 0-16,1 4 0 16,-3-2 0-16,3 1 0 15,1-1 0-15,-2 2 0 16,1-4 0-16,-1 2 0 16,1-2 0-16,-4-5 0 15,3 8 0-15,-3-8 0 16,3 5 0-16,-3-5 0 15,6 7 0-15,-6-7 0 16,3 5 0-16,-3-5 0 16,2 7 0-16,-2-7 0 15,1 7 0-15,-1-7 0 16,2 5 0-16,-2-5 0 16,3 7 0-16,-3-7 0 15,0 0 0-15,0 0 0 16,0 0 0-16,0 0 0 15,0 0 0-15,0 0 0 0,0 0 0 16,0 0 1-16,0 0-1 16,0 0 1-16,0 0 0 15,0 0 0-15,0 0 0 16,0 0 1-16,0 0-1 16,0 0 0-16,0 0-1 15,0 0 1-15,-6-2-1 16,-3-1 1-16,-1-2-1 15,1 0 1-15,-1-2-1 0,1 2 1 16,3-4-1-16,-1 2 0 16,0 0 0-16,2 2 0 15,-2-2 0-15,2 1 0 16,-4 2 0-16,2-1 0 16,1 2 0-16,-1-1 1 15,0 1-1-15,2-1 0 16,-2 1 0-16,0 1 0 15,4 2 0-15,-6 0 0 16,2 2 0-16,-3 0 0 16,-4-1 0-16,2 1 0 15,0 0 0-15,-1-2 0 16,-1 0 0-16,4 0 0 16,-2 0 0-16,0 0 0 15,3 2 0-15,-1-1 0 16,1 1 0-16,4-2 0 15,-3 3 0-15,3 1 0 16,-2-3 0-16,3 5 0 16,-6-3 0-16,2 4 0 15,-3-2 0-15,3 0 0 0,1-1 0 16,0-1 0-16,2 0 0 16,5-3 0-16,-10 4-1 15,10-4 1-15,-5 3-1 16,5-3 1-16,0 0-1 15,0 0 1-15,-6 14-1 0,3-6 1 16,0 3-1-16,1 1 1 16,0 0-1-16,0 0 1 15,-1 0-1-15,1 0 1 16,2-2-1-16,-1 2 1 16,-3-2 0-16,4 0 0 15,0 1 0-15,0-5 0 16,4 1 0-16,-4 0 0 15,1 0 0-15,-1-2 0 16,0 0 0-16,0-5 0 16,0 9 0-16,0-9 0 15,0 8 0-15,0-8 0 16,0 5 0-16,0-5 0 16,0 0 0-16,0 0 0 15,0 0 0-15,0 0 0 16,0 0 0-16,0 0 0 15,0 0 0-15,0 0 0 16,0 0 0-16,0 0 0 0,0 0 0 16,0 0 0-16,0 0 0 15,0 0 0-15,0 0 0 16,0 0 0-16,0 0 0 16,0 0 1-16,0 0-1 15,0 0 0-15,0 0 0 16,0 0 1-16,-5-10-1 15,4 2 0-15,-6-6 0 16,2 0 0-16,3 1 0 0,-3-1 0 16,-2-1 0-16,5-1 0 15,-5 1 0-15,0 1 1 16,2 0-1-16,-1 1 0 16,0-4 0-16,-2 3 0 15,3 0 0-15,-4 2 0 16,2 2 0-16,-3 0 0 15,0 1 0-15,-4 2 0 16,2-1 0-16,4 1 0 16,-4 4 0-16,3-4 0 15,-3 3 0-15,4 3 0 16,-4-3 0-16,5 1 0 16,-2 1 0-16,4-1 0 15,-4 1 0-15,3 0 0 16,-5-1 0-16,1 1 1 15,5 2-1-15,-4-2 0 16,4 2 0-16,5 0 0 0,-8-1 0 16,8 1 0-16,-7-2 0 15,7 2 0 1,-9 0 0-16,9 0 0 0,-6 0 0 16,6 0 0-16,-7 0 0 15,7 0 0-15,0 0 0 16,0 0 0-16,0 0 0 15,0 0 0-15,-5 0 0 16,5 0 0-16,0 0-7 0,0 0 0 16,0 0-41-16,0 0 0 15,0 0 31-15</inkml:trace>
  <inkml:trace contextRef="#ctx0" brushRef="#br0" timeOffset="1">51 609 24 0,'0'0'0'16,"-1"-7"1"-16,1 7 1 16,-2-7 0-16,2 7 1 15,-2-7-1-15,2 0 0 16,0-1 1-16,-2-1 0 16,2 1 0-16,0-1 1 15,0-1-2-15,2 1 0 16,-2-1-1-16,2 2 1 15,3 1-1-15,-3-3 1 16,1 3-1-16,-1-2 1 16,3-1-1-16,-3 1 0 15,3 1 0-15,-2 1 1 16,2 0-1-16,1 0 0 16,-3 2 0-16,4-3 0 0,-2-1-1 15,2-1 1-15,0 0-1 16,5 1 1-16,-4-5-1 15,2 2 0-15,2-1 0 16,2 2 1-16,-2 5 0 16,0-5 1-16,0 4-2 15,0-1 0-15,0 6 0 0,7-1 0 16,0-2 0-16,-4 5 0 16,0 0 0-16,-1 0 0 15,0 0 0-15,-4 0 0 16,0-2 0-16,0 0 0 15,1 0 0-15,1 2 0 16,-5 0 0-16,4 0 0 16,-4 0 0-16,5-1 0 15,5-1 0-15,-3 0 0 16,-2 1 0-16,0-1 0 16,0 2 0-16,0 0 0 15,0 2 0-15,-2-1 0 16,0-1 0-16,-1 0 0 15,-2 0 0-15,1 0 0 16,1-1 0-16,-1 1 0 16,4 1 1-16,-3 1 1 15,1 0-2-15,1-1 0 16,-3-1 0-16,-1 2 1 0,0-2-1 16,0 2 0-16,3 0 0 15,-2-1 0-15,3 1 0 16,-3 0 0-16,1 1 0 15,1-1 0-15,-3 3 0 16,0-2 0-16,-2 1 0 16,2-2 0-16,0-1 0 15,-1 3 0-15,1-1 0 16,0 1 1-16,-4-1-1 16,-3-3 0-16,11 12 0 0,-11-12 1 15,5 8-1-15,-5-8 0 16,7 11 0-16,-4-4 0 15,1-2 0-15,-3 2 1 16,3-2-1-16,-1 2 1 16,-1-2-1-16,-2-5 0 15,3 8 0-15,-3-8 1 16,4 7-1-16,-4-7 1 16,0 0-1-16,0 0 0 15,0 0 0-15,0 0 1 16,0 0 0-16,0 0 0 15,0 0 0-15,0 0 0 16,0 0-5-16,0 0 1 16,0 0-57-16</inkml:trace>
  <inkml:trace contextRef="#ctx0" brushRef="#br0" timeOffset="2">214 357 38 0,'0'0'0'0,"0"0"1"16,0 0 0-16,0 0 4 16,0 0 0-16,0 0-1 0,0 0 1 15,0 0-3-15,0 0 1 16,0 0-1-16,0 0 0 15,-7 7-1-15,7-7 1 16,-10 9-1-16,3-4 1 16,0 0-1-16,-2 2 0 15,1 0 0-15,-2 1 0 16,3-1 0-16,-2 0 0 16,1 2-1-16,-3-3 1 15,5 5 0-15,-1-3 0 16,0 2 0-16,2 1 0 15,-2-1 0-15,4-1 0 16,-3 3-1-16,0-4 1 16,4 2-1-16,-3 2 1 15,0 0-1-15,3 2 0 16,-2 0 0-16,3-1 1 16,1-2-1-16,-4 1 0 15,4 1 0-15,0-1 0 16,0-2 0-16,0 2 0 0,0-1 0 15,0-1 0-15,2-2 0 16,0 4 0-16,-1-6 0 16,1 2 0-16,-2 1-64 15</inkml:trace>
  <inkml:trace contextRef="#ctx0" brushRef="#br0" timeOffset="3">499 233 27 0,'0'0'0'0,"0"0"0"15,0 0 1-15,0 0 1 0,0 0 0 16,0 0 0-1,0 0 0-15,0 0 1 0,0 0 0 16,9 8 0-16,-4-1 1 16,4 2-1-16,-4 1 0 15,3-2 1-15,-3 3 0 16,1-3-1-16,-1-1 0 16,0 0 0-16,2-2 0 15,-1 4-2-15,0-4 1 16,0 3-1-16,0-3 0 15,-1 4 0-15,0-4 0 16,0 2-1-16,2-2 1 16,0 2 0-16,0-2 1 15,-2 2-1-15,1 0 0 16,1-2 0-16,0 0 0 16,-2 0 0-16,-5-5 0 0,9 9 0 15,-9-9 0 1,8 6-1-16,-8-6 1 15,11 9-1-15,-11-9 1 0,8 7-1 16,-8-7 1-16,7 7-1 16,-7-7 1-16,9 3-1 15,-9-3 1-15,6 7-1 16,-6-7 1-16,7 3-1 16,-7-3 1-16,0 0-1 15,0 0 1-15,0 0-1 16,0 0 1-16,0 0-1 0,0 0 0 15,0 0-41 1,0 0 0-16,0 0 29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460" units="cm"/>
          <inkml:channel name="Y" type="integer" max="104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630.03412" units="1/cm"/>
          <inkml:channelProperty channel="Y" name="resolution" value="630.30304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6-25T17:22:48.189"/>
    </inkml:context>
    <inkml:brush xml:id="br0">
      <inkml:brushProperty name="width" value="0.15875" units="cm"/>
      <inkml:brushProperty name="height" value="0.15875" units="cm"/>
      <inkml:brushProperty name="color" value="#70AD47"/>
      <inkml:brushProperty name="fitToCurve" value="1"/>
    </inkml:brush>
  </inkml:definitions>
  <inkml:trace contextRef="#ctx0" brushRef="#br0">5 0 54 0,'0'0'0'0,"-3"5"0"16,3-5 0-16,-2 12-1 15,2 0 1-15,2 7 0 16,1 3 0-16,2 5 0 16,0-1 0-16,1-2 0 15,-3-2 0-15,4 2 0 0,-2-7 0 16,2 0 0-16,0-3 1 16,-1-2 0-16,0-2 1 15,0-3 1-15,-2 0 1 16,-1-4-4-16,-3-3 0 15,0 0-45-15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87257-3127-405E-A681-5E562FDE2C8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D5777-6B8B-44AC-B5E4-26DFFE1FB69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3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16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Manches </a:t>
            </a:r>
            <a:r>
              <a:rPr lang="de-DE" dirty="0" err="1"/>
              <a:t>vll</a:t>
            </a:r>
            <a:r>
              <a:rPr lang="de-DE" dirty="0"/>
              <a:t> nicht neu, aber es ist uns wichtig, dass JEDER die selben Informationen erhält, das ist DIE Chance heute</a:t>
            </a:r>
          </a:p>
          <a:p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Wir haben viel Mühe und Zeit für die Ausarbeitung für heute investiert!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Haben versucht die wichtigsten Informationen und relevantesten Sicherheitsbestimmungen so nett wie möglich zusammen zufassen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Verein hat mittlerweile eine (uns weiterbringende, ???) Größe, in der einiges (leider) automatisiert und strenger reguliert werden muss um allen gerecht zu werden und alle gleich zu behandeln.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Ein „Das finde ich doof!“ Hören wir echt nicht gerne aber konkrete Verbesserungsvorschläge sind uns sehr willkommen!</a:t>
            </a:r>
            <a:endParaRPr lang="en-US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19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9738" y="1252538"/>
            <a:ext cx="6008687" cy="3381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AE28B0B-6B30-4B0C-BA39-97500FFFDCE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57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Alles was du hier siehst haben Mitglieder in ihrer Freizeit geschaffen: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Jeder Nagel in der Wand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Der Tisch an dem DU gerade sitzt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88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Mitgliederversammlung: mind. Einmal jährlich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08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Mitgliederversammlung: mind. Einmal jährlich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42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Mitgliederversammlung: mind. Einmal jährlich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78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Gegen Unbeabsichtigtes schützen</a:t>
            </a:r>
          </a:p>
          <a:p>
            <a:r>
              <a:rPr lang="de-DE" dirty="0"/>
              <a:t>Vom Strom nehmen (Schlüsselkarte)</a:t>
            </a:r>
          </a:p>
          <a:p>
            <a:r>
              <a:rPr lang="de-DE" dirty="0"/>
              <a:t>Stecker ziehen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8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Gegen Unbeabsichtigtes schützen</a:t>
            </a:r>
          </a:p>
          <a:p>
            <a:r>
              <a:rPr lang="de-DE" dirty="0"/>
              <a:t>Vom Strom nehmen (Schlüsselkarte)</a:t>
            </a:r>
          </a:p>
          <a:p>
            <a:r>
              <a:rPr lang="de-DE" dirty="0"/>
              <a:t>Stecker ziehen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66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697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lIns="180000" tIns="180000" anchor="t" anchorCtr="0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923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25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8256"/>
            <a:ext cx="10515600" cy="1087338"/>
          </a:xfrm>
          <a:prstGeom prst="rect">
            <a:avLst/>
          </a:prstGeom>
        </p:spPr>
        <p:txBody>
          <a:bodyPr lIns="180000" tIns="180000" anchor="t" anchorCtr="0"/>
          <a:lstStyle>
            <a:lvl1pPr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441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69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lIns="180000" tIns="180000" anchor="t" anchorCtr="0"/>
          <a:lstStyle>
            <a:lvl1pPr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761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5555"/>
            <a:ext cx="10515600" cy="1325563"/>
          </a:xfrm>
          <a:prstGeom prst="rect">
            <a:avLst/>
          </a:prstGeom>
        </p:spPr>
        <p:txBody>
          <a:bodyPr lIns="180000" tIns="180000" anchor="t" anchorCtr="0"/>
          <a:lstStyle>
            <a:lvl1pPr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859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lIns="180000" tIns="180000" anchor="t" anchorCtr="0"/>
          <a:lstStyle>
            <a:lvl1pPr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562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121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2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73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12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  <a:prstGeom prst="rect">
            <a:avLst/>
          </a:prstGeom>
        </p:spPr>
        <p:txBody>
          <a:bodyPr vert="horz" lIns="180000" tIns="180000" rIns="91440" bIns="45720" rtlCol="0" anchor="t" anchorCtr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 descr="Ein Bild, das Wand,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16922974-097C-493A-B928-1140FFF1E3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4610" b="11650"/>
          <a:stretch/>
        </p:blipFill>
        <p:spPr>
          <a:xfrm>
            <a:off x="0" y="5734468"/>
            <a:ext cx="12192000" cy="111687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5E36C7B-9DC0-42FE-AB9B-4E7AED2D697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055" y="173101"/>
            <a:ext cx="1352550" cy="60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6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9.xml"/><Relationship Id="rId13" Type="http://schemas.openxmlformats.org/officeDocument/2006/relationships/image" Target="../media/image69.emf"/><Relationship Id="rId18" Type="http://schemas.openxmlformats.org/officeDocument/2006/relationships/customXml" Target="../ink/ink34.xml"/><Relationship Id="rId26" Type="http://schemas.openxmlformats.org/officeDocument/2006/relationships/customXml" Target="../ink/ink38.xml"/><Relationship Id="rId3" Type="http://schemas.openxmlformats.org/officeDocument/2006/relationships/image" Target="../media/image14.svg"/><Relationship Id="rId21" Type="http://schemas.openxmlformats.org/officeDocument/2006/relationships/image" Target="../media/image73.emf"/><Relationship Id="rId7" Type="http://schemas.openxmlformats.org/officeDocument/2006/relationships/image" Target="../media/image66.emf"/><Relationship Id="rId12" Type="http://schemas.openxmlformats.org/officeDocument/2006/relationships/customXml" Target="../ink/ink31.xml"/><Relationship Id="rId17" Type="http://schemas.openxmlformats.org/officeDocument/2006/relationships/image" Target="../media/image71.emf"/><Relationship Id="rId25" Type="http://schemas.openxmlformats.org/officeDocument/2006/relationships/image" Target="../media/image75.emf"/><Relationship Id="rId2" Type="http://schemas.openxmlformats.org/officeDocument/2006/relationships/image" Target="../media/image13.png"/><Relationship Id="rId16" Type="http://schemas.openxmlformats.org/officeDocument/2006/relationships/customXml" Target="../ink/ink33.xml"/><Relationship Id="rId20" Type="http://schemas.openxmlformats.org/officeDocument/2006/relationships/customXml" Target="../ink/ink35.xml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8.emf"/><Relationship Id="rId24" Type="http://schemas.openxmlformats.org/officeDocument/2006/relationships/customXml" Target="../ink/ink37.xml"/><Relationship Id="rId5" Type="http://schemas.openxmlformats.org/officeDocument/2006/relationships/customXml" Target="../ink/ink28.xml"/><Relationship Id="rId15" Type="http://schemas.openxmlformats.org/officeDocument/2006/relationships/image" Target="../media/image70.emf"/><Relationship Id="rId23" Type="http://schemas.openxmlformats.org/officeDocument/2006/relationships/image" Target="../media/image74.emf"/><Relationship Id="rId28" Type="http://schemas.openxmlformats.org/officeDocument/2006/relationships/image" Target="../media/image7.png"/><Relationship Id="rId10" Type="http://schemas.openxmlformats.org/officeDocument/2006/relationships/customXml" Target="../ink/ink30.xml"/><Relationship Id="rId19" Type="http://schemas.openxmlformats.org/officeDocument/2006/relationships/image" Target="../media/image72.emf"/><Relationship Id="rId4" Type="http://schemas.openxmlformats.org/officeDocument/2006/relationships/image" Target="../media/image25.emf"/><Relationship Id="rId9" Type="http://schemas.openxmlformats.org/officeDocument/2006/relationships/image" Target="../media/image67.emf"/><Relationship Id="rId14" Type="http://schemas.openxmlformats.org/officeDocument/2006/relationships/customXml" Target="../ink/ink32.xml"/><Relationship Id="rId22" Type="http://schemas.openxmlformats.org/officeDocument/2006/relationships/customXml" Target="../ink/ink36.xml"/><Relationship Id="rId27" Type="http://schemas.openxmlformats.org/officeDocument/2006/relationships/image" Target="../media/image7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wiki.makerspace-darmstadt.de/pages/viewpage.action?pageId=23986279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ustomXml" Target="../ink/ink41.xml"/><Relationship Id="rId13" Type="http://schemas.openxmlformats.org/officeDocument/2006/relationships/image" Target="../media/image48.emf"/><Relationship Id="rId18" Type="http://schemas.openxmlformats.org/officeDocument/2006/relationships/customXml" Target="../ink/ink46.xml"/><Relationship Id="rId26" Type="http://schemas.openxmlformats.org/officeDocument/2006/relationships/customXml" Target="../ink/ink50.xml"/><Relationship Id="rId3" Type="http://schemas.openxmlformats.org/officeDocument/2006/relationships/customXml" Target="../ink/ink39.xml"/><Relationship Id="rId21" Type="http://schemas.openxmlformats.org/officeDocument/2006/relationships/image" Target="../media/image52.emf"/><Relationship Id="rId7" Type="http://schemas.openxmlformats.org/officeDocument/2006/relationships/image" Target="../media/image30.png"/><Relationship Id="rId12" Type="http://schemas.openxmlformats.org/officeDocument/2006/relationships/customXml" Target="../ink/ink43.xml"/><Relationship Id="rId17" Type="http://schemas.openxmlformats.org/officeDocument/2006/relationships/image" Target="../media/image50.emf"/><Relationship Id="rId25" Type="http://schemas.openxmlformats.org/officeDocument/2006/relationships/image" Target="../media/image54.emf"/><Relationship Id="rId2" Type="http://schemas.openxmlformats.org/officeDocument/2006/relationships/image" Target="../media/image29.png"/><Relationship Id="rId16" Type="http://schemas.openxmlformats.org/officeDocument/2006/relationships/customXml" Target="../ink/ink45.xml"/><Relationship Id="rId20" Type="http://schemas.openxmlformats.org/officeDocument/2006/relationships/customXml" Target="../ink/ink47.xml"/><Relationship Id="rId29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emf"/><Relationship Id="rId11" Type="http://schemas.openxmlformats.org/officeDocument/2006/relationships/image" Target="../media/image47.emf"/><Relationship Id="rId24" Type="http://schemas.openxmlformats.org/officeDocument/2006/relationships/customXml" Target="../ink/ink49.xml"/><Relationship Id="rId5" Type="http://schemas.openxmlformats.org/officeDocument/2006/relationships/customXml" Target="../ink/ink40.xml"/><Relationship Id="rId15" Type="http://schemas.openxmlformats.org/officeDocument/2006/relationships/image" Target="../media/image49.emf"/><Relationship Id="rId23" Type="http://schemas.openxmlformats.org/officeDocument/2006/relationships/image" Target="../media/image53.emf"/><Relationship Id="rId28" Type="http://schemas.openxmlformats.org/officeDocument/2006/relationships/customXml" Target="../ink/ink51.xml"/><Relationship Id="rId10" Type="http://schemas.openxmlformats.org/officeDocument/2006/relationships/customXml" Target="../ink/ink42.xml"/><Relationship Id="rId19" Type="http://schemas.openxmlformats.org/officeDocument/2006/relationships/image" Target="../media/image51.emf"/><Relationship Id="rId31" Type="http://schemas.openxmlformats.org/officeDocument/2006/relationships/image" Target="../media/image57.emf"/><Relationship Id="rId4" Type="http://schemas.openxmlformats.org/officeDocument/2006/relationships/image" Target="../media/image43.emf"/><Relationship Id="rId9" Type="http://schemas.openxmlformats.org/officeDocument/2006/relationships/image" Target="../media/image46.emf"/><Relationship Id="rId14" Type="http://schemas.openxmlformats.org/officeDocument/2006/relationships/customXml" Target="../ink/ink44.xml"/><Relationship Id="rId22" Type="http://schemas.openxmlformats.org/officeDocument/2006/relationships/customXml" Target="../ink/ink48.xml"/><Relationship Id="rId27" Type="http://schemas.openxmlformats.org/officeDocument/2006/relationships/image" Target="../media/image55.emf"/><Relationship Id="rId30" Type="http://schemas.openxmlformats.org/officeDocument/2006/relationships/customXml" Target="../ink/ink5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customXml" Target="../ink/ink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7" Type="http://schemas.openxmlformats.org/officeDocument/2006/relationships/image" Target="../media/image62.emf"/><Relationship Id="rId2" Type="http://schemas.openxmlformats.org/officeDocument/2006/relationships/customXml" Target="../ink/ink5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5.xml"/><Relationship Id="rId5" Type="http://schemas.openxmlformats.org/officeDocument/2006/relationships/image" Target="../media/image61.emf"/><Relationship Id="rId4" Type="http://schemas.openxmlformats.org/officeDocument/2006/relationships/customXml" Target="../ink/ink5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20.emf"/><Relationship Id="rId26" Type="http://schemas.openxmlformats.org/officeDocument/2006/relationships/image" Target="../media/image24.emf"/><Relationship Id="rId39" Type="http://schemas.openxmlformats.org/officeDocument/2006/relationships/image" Target="../media/image31.emf"/><Relationship Id="rId21" Type="http://schemas.openxmlformats.org/officeDocument/2006/relationships/customXml" Target="../ink/ink10.xml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47" Type="http://schemas.openxmlformats.org/officeDocument/2006/relationships/image" Target="../media/image35.emf"/><Relationship Id="rId50" Type="http://schemas.openxmlformats.org/officeDocument/2006/relationships/customXml" Target="../ink/ink24.xml"/><Relationship Id="rId55" Type="http://schemas.openxmlformats.org/officeDocument/2006/relationships/image" Target="../media/image39.e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emf"/><Relationship Id="rId29" Type="http://schemas.openxmlformats.org/officeDocument/2006/relationships/image" Target="../media/image26.emf"/><Relationship Id="rId11" Type="http://schemas.openxmlformats.org/officeDocument/2006/relationships/customXml" Target="../ink/ink5.xml"/><Relationship Id="rId24" Type="http://schemas.openxmlformats.org/officeDocument/2006/relationships/image" Target="../media/image23.emf"/><Relationship Id="rId32" Type="http://schemas.openxmlformats.org/officeDocument/2006/relationships/customXml" Target="../ink/ink15.xml"/><Relationship Id="rId37" Type="http://schemas.openxmlformats.org/officeDocument/2006/relationships/image" Target="../media/image30.emf"/><Relationship Id="rId40" Type="http://schemas.openxmlformats.org/officeDocument/2006/relationships/customXml" Target="../ink/ink19.xml"/><Relationship Id="rId45" Type="http://schemas.openxmlformats.org/officeDocument/2006/relationships/image" Target="../media/image34.emf"/><Relationship Id="rId53" Type="http://schemas.openxmlformats.org/officeDocument/2006/relationships/image" Target="../media/image38.emf"/><Relationship Id="rId58" Type="http://schemas.openxmlformats.org/officeDocument/2006/relationships/image" Target="../media/image8.jpeg"/><Relationship Id="rId5" Type="http://schemas.openxmlformats.org/officeDocument/2006/relationships/image" Target="../media/image14.emf"/><Relationship Id="rId19" Type="http://schemas.openxmlformats.org/officeDocument/2006/relationships/customXml" Target="../ink/ink9.xml"/><Relationship Id="rId4" Type="http://schemas.openxmlformats.org/officeDocument/2006/relationships/customXml" Target="../ink/ink2.xml"/><Relationship Id="rId9" Type="http://schemas.openxmlformats.org/officeDocument/2006/relationships/customXml" Target="../ink/ink4.xml"/><Relationship Id="rId14" Type="http://schemas.openxmlformats.org/officeDocument/2006/relationships/image" Target="../media/image18.emf"/><Relationship Id="rId22" Type="http://schemas.openxmlformats.org/officeDocument/2006/relationships/image" Target="../media/image22.emf"/><Relationship Id="rId27" Type="http://schemas.openxmlformats.org/officeDocument/2006/relationships/image" Target="../media/image7.png"/><Relationship Id="rId30" Type="http://schemas.openxmlformats.org/officeDocument/2006/relationships/customXml" Target="../ink/ink14.xml"/><Relationship Id="rId35" Type="http://schemas.openxmlformats.org/officeDocument/2006/relationships/image" Target="../media/image29.emf"/><Relationship Id="rId43" Type="http://schemas.openxmlformats.org/officeDocument/2006/relationships/image" Target="../media/image33.emf"/><Relationship Id="rId48" Type="http://schemas.openxmlformats.org/officeDocument/2006/relationships/customXml" Target="../ink/ink23.xml"/><Relationship Id="rId56" Type="http://schemas.openxmlformats.org/officeDocument/2006/relationships/customXml" Target="../ink/ink27.xml"/><Relationship Id="rId8" Type="http://schemas.openxmlformats.org/officeDocument/2006/relationships/image" Target="../media/image15.emf"/><Relationship Id="rId51" Type="http://schemas.openxmlformats.org/officeDocument/2006/relationships/image" Target="../media/image37.emf"/><Relationship Id="rId3" Type="http://schemas.openxmlformats.org/officeDocument/2006/relationships/image" Target="../media/image6.jpeg"/><Relationship Id="rId12" Type="http://schemas.openxmlformats.org/officeDocument/2006/relationships/image" Target="../media/image17.emf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image" Target="../media/image28.emf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20" Type="http://schemas.openxmlformats.org/officeDocument/2006/relationships/image" Target="../media/image21.emf"/><Relationship Id="rId41" Type="http://schemas.openxmlformats.org/officeDocument/2006/relationships/image" Target="../media/image32.emf"/><Relationship Id="rId54" Type="http://schemas.openxmlformats.org/officeDocument/2006/relationships/customXml" Target="../ink/ink2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49" Type="http://schemas.openxmlformats.org/officeDocument/2006/relationships/image" Target="../media/image36.emf"/><Relationship Id="rId57" Type="http://schemas.openxmlformats.org/officeDocument/2006/relationships/image" Target="../media/image40.emf"/><Relationship Id="rId10" Type="http://schemas.openxmlformats.org/officeDocument/2006/relationships/image" Target="../media/image16.emf"/><Relationship Id="rId31" Type="http://schemas.openxmlformats.org/officeDocument/2006/relationships/image" Target="../media/image27.emf"/><Relationship Id="rId44" Type="http://schemas.openxmlformats.org/officeDocument/2006/relationships/customXml" Target="../ink/ink21.xml"/><Relationship Id="rId52" Type="http://schemas.openxmlformats.org/officeDocument/2006/relationships/customXml" Target="../ink/ink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Wand,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B8E456A9-08E2-4C03-9882-2AF8695EAD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6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F690CB1-9658-4C90-BFF3-3A497EED33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055" y="173101"/>
            <a:ext cx="1352550" cy="60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783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F20F6-37AB-4ACC-B272-C989BDECD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Informationen &amp; Dokumente: </a:t>
            </a:r>
            <a:r>
              <a:rPr lang="de-DE" dirty="0" err="1"/>
              <a:t>Slack</a:t>
            </a:r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CC13515-B723-4228-938D-A27B613A4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78" y="996201"/>
            <a:ext cx="9893643" cy="441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96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4AC877-999E-4FF9-870B-5E5885E76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Nutzung der Werkstatt – Wie läuft das im Detail?</a:t>
            </a:r>
            <a:br>
              <a:rPr lang="de-DE" dirty="0"/>
            </a:br>
            <a:r>
              <a:rPr lang="de-DE" dirty="0"/>
              <a:t>Zugang zur Werkstatt – Wie kommt man rein?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0B9174-938A-4837-BC2D-1B8213E39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5594"/>
            <a:ext cx="12192000" cy="6057900"/>
          </a:xfrm>
          <a:solidFill>
            <a:schemeClr val="bg1"/>
          </a:solidFill>
        </p:spPr>
        <p:txBody>
          <a:bodyPr lIns="216000" rIns="288000">
            <a:noAutofit/>
          </a:bodyPr>
          <a:lstStyle/>
          <a:p>
            <a:r>
              <a:rPr lang="de-DE" sz="2200" dirty="0"/>
              <a:t>Zu offenen Werkstattzeiten kann jeder (CORONA: Nach vorheriger Anmeldung) in die Werkstatt</a:t>
            </a:r>
          </a:p>
          <a:p>
            <a:r>
              <a:rPr lang="de-DE" sz="2200" dirty="0"/>
              <a:t> 24/7 Zugang mit Transponder </a:t>
            </a:r>
          </a:p>
          <a:p>
            <a:r>
              <a:rPr lang="de-DE" sz="2200" dirty="0"/>
              <a:t>Zugang als Begleitung / Besuch eines Mitglieds</a:t>
            </a:r>
          </a:p>
          <a:p>
            <a:r>
              <a:rPr lang="de-DE" sz="2200" dirty="0"/>
              <a:t>Haftungsausschluss unterschrieben</a:t>
            </a:r>
          </a:p>
          <a:p>
            <a:r>
              <a:rPr lang="de-DE" sz="2200" dirty="0"/>
              <a:t>Natürlich müssen AGBs, Hausordnung, Sicherheitsanweisungen, … befolgt werden! </a:t>
            </a:r>
          </a:p>
          <a:p>
            <a:r>
              <a:rPr lang="de-DE" sz="2200" dirty="0"/>
              <a:t>Es hat derjenige Verantwortung für die Zugangstür, der als letztes den Raum mit seinem Transponder geöffnet hat</a:t>
            </a:r>
          </a:p>
          <a:p>
            <a:r>
              <a:rPr lang="de-DE" sz="2200" dirty="0"/>
              <a:t>Momentan während Corona: Jedes Mitglied schließt den Raum wieder, und lässt Gäste nur nach Check des 2G+ Status in die Werkstatt</a:t>
            </a:r>
          </a:p>
        </p:txBody>
      </p:sp>
    </p:spTree>
    <p:extLst>
      <p:ext uri="{BB962C8B-B14F-4D97-AF65-F5344CB8AC3E}">
        <p14:creationId xmlns:p14="http://schemas.microsoft.com/office/powerpoint/2010/main" val="248288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4AC877-999E-4FF9-870B-5E5885E76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Nutzung der Werkstatt – Wie läuft das im Detail?</a:t>
            </a:r>
            <a:br>
              <a:rPr lang="de-DE" dirty="0"/>
            </a:br>
            <a:r>
              <a:rPr lang="de-DE" dirty="0"/>
              <a:t>Nutzung von Werkzeug und Maschinen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0B9174-938A-4837-BC2D-1B8213E39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5594"/>
            <a:ext cx="12192000" cy="6057900"/>
          </a:xfrm>
          <a:solidFill>
            <a:schemeClr val="bg1"/>
          </a:solidFill>
        </p:spPr>
        <p:txBody>
          <a:bodyPr lIns="216000" rIns="288000">
            <a:noAutofit/>
          </a:bodyPr>
          <a:lstStyle/>
          <a:p>
            <a:r>
              <a:rPr lang="de-DE" sz="2200" dirty="0"/>
              <a:t>Handwerkzeuge können ohne eine Einweisung benutzt werden</a:t>
            </a:r>
          </a:p>
          <a:p>
            <a:r>
              <a:rPr lang="de-DE" sz="2200" dirty="0"/>
              <a:t>Alles was einen Stecker hat, benötigt vor der Nutzung eine Geräte-Einweisung (es gibt mehrere Klassen von Maschinen, in die man sich einweisen lassen kann)</a:t>
            </a:r>
          </a:p>
          <a:p>
            <a:r>
              <a:rPr lang="de-DE" sz="2200" dirty="0"/>
              <a:t>Verschlissene Bohrer/Fräser/Sägeblätter/Schmirgelpapier/Wendeschneidplatten/Senker/… müssen ersetzt werden </a:t>
            </a:r>
            <a:r>
              <a:rPr lang="de-DE" sz="2000" dirty="0"/>
              <a:t>(selbst mitbringen, Automat (fast fertig): zum Selbstkostenpreis)</a:t>
            </a:r>
          </a:p>
          <a:p>
            <a:r>
              <a:rPr lang="de-DE" sz="2000" dirty="0"/>
              <a:t>PSA ist begrenzt vorrätig, besser ist, jeder hat seine eigene dabei</a:t>
            </a:r>
          </a:p>
          <a:p>
            <a:pPr>
              <a:lnSpc>
                <a:spcPct val="100000"/>
              </a:lnSpc>
            </a:pPr>
            <a:r>
              <a:rPr lang="de-DE" sz="2200" dirty="0"/>
              <a:t>Kein Werkzeug aus dem Makerspace entfernen!</a:t>
            </a:r>
            <a:br>
              <a:rPr lang="de-DE" sz="2200" dirty="0"/>
            </a:br>
            <a:r>
              <a:rPr lang="de-DE" sz="2000" dirty="0"/>
              <a:t>(Auch kein: "Nur mal schnell, ich </a:t>
            </a:r>
            <a:r>
              <a:rPr lang="de-DE" sz="2000" dirty="0" err="1"/>
              <a:t>bring‘s</a:t>
            </a:r>
            <a:r>
              <a:rPr lang="de-DE" sz="2000" dirty="0"/>
              <a:t> ja morgen wieder“)</a:t>
            </a:r>
          </a:p>
          <a:p>
            <a:pPr>
              <a:lnSpc>
                <a:spcPct val="100000"/>
              </a:lnSpc>
            </a:pPr>
            <a:endParaRPr lang="de-DE" sz="2000" dirty="0"/>
          </a:p>
          <a:p>
            <a:pPr>
              <a:lnSpc>
                <a:spcPct val="100000"/>
              </a:lnSpc>
            </a:pPr>
            <a:r>
              <a:rPr lang="de-DE" sz="2200" dirty="0"/>
              <a:t>Kein Anspruch auf Funktion/Zugang zu Maschinen </a:t>
            </a:r>
            <a:br>
              <a:rPr lang="de-DE" sz="2000" dirty="0"/>
            </a:br>
            <a:r>
              <a:rPr lang="de-DE" sz="2000" dirty="0">
                <a:sym typeface="Wingdings" panose="05000000000000000000" pitchFamily="2" charset="2"/>
              </a:rPr>
              <a:t> </a:t>
            </a:r>
            <a:r>
              <a:rPr lang="de-DE" sz="2000" dirty="0"/>
              <a:t>Wartezeit bis jemand Zeit hat sie zu reparieren verkürzen indem du selbst mit anpackst!</a:t>
            </a:r>
          </a:p>
          <a:p>
            <a:pPr>
              <a:lnSpc>
                <a:spcPct val="100000"/>
              </a:lnSpc>
            </a:pPr>
            <a:r>
              <a:rPr lang="de-DE" sz="2000" dirty="0"/>
              <a:t>Wir sind kein Dienstleister!</a:t>
            </a:r>
          </a:p>
        </p:txBody>
      </p:sp>
    </p:spTree>
    <p:extLst>
      <p:ext uri="{BB962C8B-B14F-4D97-AF65-F5344CB8AC3E}">
        <p14:creationId xmlns:p14="http://schemas.microsoft.com/office/powerpoint/2010/main" val="191209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97F224-031D-4BB9-8F3A-D5438B15C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Wie funktioniert das mit den Sicherheitsunterweisungen?</a:t>
            </a:r>
            <a:endParaRPr lang="en-US" dirty="0"/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EC8CAFE7-012B-4E79-97DA-84AAA3845258}"/>
              </a:ext>
            </a:extLst>
          </p:cNvPr>
          <p:cNvSpPr txBox="1">
            <a:spLocks/>
          </p:cNvSpPr>
          <p:nvPr/>
        </p:nvSpPr>
        <p:spPr>
          <a:xfrm>
            <a:off x="243287" y="882900"/>
            <a:ext cx="6174401" cy="18498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2600" b="1" dirty="0"/>
              <a:t>Wozu brauche ich eine Unterweisung?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2600" dirty="0"/>
              <a:t>Sicheres eigenständiges Arbeiten: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de-DE" sz="2600" dirty="0">
                <a:sym typeface="Wingdings" panose="05000000000000000000" pitchFamily="2" charset="2"/>
              </a:rPr>
              <a:t> </a:t>
            </a:r>
            <a:r>
              <a:rPr lang="de-DE" sz="2600" dirty="0"/>
              <a:t>Sicherheit für Person &amp; Maschine!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2600" dirty="0"/>
              <a:t>Nur Sicherheit - keine Fertigkeiten!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2600" dirty="0"/>
          </a:p>
          <a:p>
            <a:pPr marL="0" indent="0">
              <a:lnSpc>
                <a:spcPts val="3200"/>
              </a:lnSpc>
              <a:spcBef>
                <a:spcPts val="0"/>
              </a:spcBef>
              <a:buNone/>
            </a:pPr>
            <a:endParaRPr lang="en-US" sz="2600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38E5ACE1-2508-488E-BDD9-EEF60F254F87}"/>
              </a:ext>
            </a:extLst>
          </p:cNvPr>
          <p:cNvSpPr txBox="1">
            <a:spLocks/>
          </p:cNvSpPr>
          <p:nvPr/>
        </p:nvSpPr>
        <p:spPr>
          <a:xfrm>
            <a:off x="243287" y="2129815"/>
            <a:ext cx="6530046" cy="628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endParaRPr lang="de-DE" sz="2600" b="1" dirty="0"/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00DB0C91-57D6-4A49-B879-DA7FA20173E4}"/>
              </a:ext>
            </a:extLst>
          </p:cNvPr>
          <p:cNvSpPr txBox="1">
            <a:spLocks/>
          </p:cNvSpPr>
          <p:nvPr/>
        </p:nvSpPr>
        <p:spPr>
          <a:xfrm>
            <a:off x="243287" y="4614814"/>
            <a:ext cx="6530046" cy="12959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2200" b="1" dirty="0"/>
              <a:t>Bezahlung: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200" dirty="0"/>
              <a:t>Kleine Aufwandsentschädigung für Einweiser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200" dirty="0"/>
              <a:t>Bar bei Einweisung</a:t>
            </a:r>
            <a:endParaRPr lang="en-US" sz="2200" dirty="0"/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DB43AA0E-8393-4AD9-B0F9-5F2BA1881EF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80723" y="882900"/>
            <a:ext cx="3891845" cy="5487430"/>
          </a:xfrm>
          <a:prstGeom prst="rect">
            <a:avLst/>
          </a:prstGeom>
        </p:spPr>
      </p:pic>
      <p:sp>
        <p:nvSpPr>
          <p:cNvPr id="47" name="Inhaltsplatzhalter 2">
            <a:extLst>
              <a:ext uri="{FF2B5EF4-FFF2-40B4-BE49-F238E27FC236}">
                <a16:creationId xmlns:a16="http://schemas.microsoft.com/office/drawing/2014/main" id="{37695A6E-8D0D-485D-9F21-19920481DF3B}"/>
              </a:ext>
            </a:extLst>
          </p:cNvPr>
          <p:cNvSpPr txBox="1">
            <a:spLocks/>
          </p:cNvSpPr>
          <p:nvPr/>
        </p:nvSpPr>
        <p:spPr>
          <a:xfrm>
            <a:off x="243287" y="2594037"/>
            <a:ext cx="5780161" cy="2764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2400" b="1" dirty="0"/>
              <a:t>Bei der Einweisung: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400" dirty="0"/>
              <a:t>Face-</a:t>
            </a:r>
            <a:r>
              <a:rPr lang="de-DE" sz="2400" dirty="0" err="1"/>
              <a:t>to</a:t>
            </a:r>
            <a:r>
              <a:rPr lang="de-DE" sz="2400" dirty="0"/>
              <a:t>-face an der Maschine / am Werkzeug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400" dirty="0"/>
              <a:t>Formular vollständig, sorgfältig lesen &amp; ausfüllen (und ankreuzen!)</a:t>
            </a:r>
          </a:p>
        </p:txBody>
      </p:sp>
    </p:spTree>
    <p:extLst>
      <p:ext uri="{BB962C8B-B14F-4D97-AF65-F5344CB8AC3E}">
        <p14:creationId xmlns:p14="http://schemas.microsoft.com/office/powerpoint/2010/main" val="216718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537 L 0.62773 0.06482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64" y="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97F224-031D-4BB9-8F3A-D5438B15C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Wie funktioniert das mit den Sicherheitsunterweisungen?</a:t>
            </a:r>
            <a:endParaRPr lang="en-US" dirty="0"/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EBEEFBF3-0038-463F-8141-E41EE4254C18}"/>
              </a:ext>
            </a:extLst>
          </p:cNvPr>
          <p:cNvSpPr txBox="1">
            <a:spLocks/>
          </p:cNvSpPr>
          <p:nvPr/>
        </p:nvSpPr>
        <p:spPr>
          <a:xfrm>
            <a:off x="6712377" y="2989705"/>
            <a:ext cx="3179767" cy="2926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2400" b="1" dirty="0"/>
              <a:t>Aufkleber: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400" dirty="0"/>
              <a:t>       Nutzer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400" dirty="0"/>
              <a:t>       Einweiser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2400" dirty="0">
                <a:sym typeface="Wingdings" panose="05000000000000000000" pitchFamily="2" charset="2"/>
              </a:rPr>
              <a:t>    </a:t>
            </a:r>
            <a:r>
              <a:rPr lang="de-DE" sz="2000" dirty="0">
                <a:sym typeface="Wingdings" panose="05000000000000000000" pitchFamily="2" charset="2"/>
              </a:rPr>
              <a:t> Liste hängt</a:t>
            </a:r>
            <a:br>
              <a:rPr lang="de-DE" sz="2000" dirty="0">
                <a:sym typeface="Wingdings" panose="05000000000000000000" pitchFamily="2" charset="2"/>
              </a:rPr>
            </a:br>
            <a:r>
              <a:rPr lang="de-DE" sz="2000" dirty="0">
                <a:sym typeface="Wingdings" panose="05000000000000000000" pitchFamily="2" charset="2"/>
              </a:rPr>
              <a:t>          im Raum</a:t>
            </a:r>
            <a:endParaRPr lang="de-DE" sz="2000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38E5ACE1-2508-488E-BDD9-EEF60F254F87}"/>
              </a:ext>
            </a:extLst>
          </p:cNvPr>
          <p:cNvSpPr txBox="1">
            <a:spLocks/>
          </p:cNvSpPr>
          <p:nvPr/>
        </p:nvSpPr>
        <p:spPr>
          <a:xfrm>
            <a:off x="243287" y="2129815"/>
            <a:ext cx="6530046" cy="628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endParaRPr lang="de-DE" sz="2600" b="1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996154F-9171-46E1-BF85-3B584270A6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91702" y="3912604"/>
            <a:ext cx="361950" cy="36195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0EA65F2-EF90-4081-A87E-FFE757CA769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1702" y="3474552"/>
            <a:ext cx="399830" cy="400285"/>
          </a:xfrm>
          <a:prstGeom prst="rect">
            <a:avLst/>
          </a:prstGeom>
        </p:spPr>
      </p:pic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5F2D2421-BFDB-491F-9AC8-3206D8E57A35}"/>
              </a:ext>
            </a:extLst>
          </p:cNvPr>
          <p:cNvSpPr txBox="1">
            <a:spLocks/>
          </p:cNvSpPr>
          <p:nvPr/>
        </p:nvSpPr>
        <p:spPr>
          <a:xfrm>
            <a:off x="6680669" y="5232508"/>
            <a:ext cx="5511331" cy="78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dirty="0"/>
              <a:t>Wer Einweisungen möchte sollte auch selber Einweisungen geben ;-)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8F5F4C3-1A2A-498E-87A9-262680B3BBB6}"/>
              </a:ext>
            </a:extLst>
          </p:cNvPr>
          <p:cNvGrpSpPr/>
          <p:nvPr/>
        </p:nvGrpSpPr>
        <p:grpSpPr>
          <a:xfrm>
            <a:off x="10073427" y="3190938"/>
            <a:ext cx="1159271" cy="1443331"/>
            <a:chOff x="2249908" y="1744876"/>
            <a:chExt cx="1444144" cy="1798007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0" name="Freihand 29">
                  <a:extLst>
                    <a:ext uri="{FF2B5EF4-FFF2-40B4-BE49-F238E27FC236}">
                      <a16:creationId xmlns:a16="http://schemas.microsoft.com/office/drawing/2014/main" id="{CCFFB4CF-367B-49B7-B18E-D319A747DF0C}"/>
                    </a:ext>
                  </a:extLst>
                </p14:cNvPr>
                <p14:cNvContentPartPr/>
                <p14:nvPr/>
              </p14:nvContentPartPr>
              <p14:xfrm>
                <a:off x="3439260" y="2727063"/>
                <a:ext cx="125640" cy="762480"/>
              </p14:xfrm>
            </p:contentPart>
          </mc:Choice>
          <mc:Fallback xmlns="">
            <p:pic>
              <p:nvPicPr>
                <p:cNvPr id="5" name="Freihand 4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53523493-56FE-4487-81E3-5F6BADDAAE2A}"/>
                    </a:ext>
                  </a:extLst>
                </p:cNvPr>
                <p:cNvPicPr/>
                <p:nvPr/>
              </p:nvPicPr>
              <p:blipFill>
                <a:blip r:embed="rId7" cstate="print"/>
                <a:stretch>
                  <a:fillRect/>
                </a:stretch>
              </p:blipFill>
              <p:spPr>
                <a:xfrm>
                  <a:off x="3401100" y="2688903"/>
                  <a:ext cx="201600" cy="83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1" name="Freihand 30">
                  <a:extLst>
                    <a:ext uri="{FF2B5EF4-FFF2-40B4-BE49-F238E27FC236}">
                      <a16:creationId xmlns:a16="http://schemas.microsoft.com/office/drawing/2014/main" id="{07BE66C8-5B77-4AA8-BAF0-2550E9E35B2C}"/>
                    </a:ext>
                  </a:extLst>
                </p14:cNvPr>
                <p14:cNvContentPartPr/>
                <p14:nvPr/>
              </p14:nvContentPartPr>
              <p14:xfrm>
                <a:off x="2573820" y="2932983"/>
                <a:ext cx="254160" cy="343080"/>
              </p14:xfrm>
            </p:contentPart>
          </mc:Choice>
          <mc:Fallback xmlns="">
            <p:pic>
              <p:nvPicPr>
                <p:cNvPr id="6" name="Freihand 5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3FEC1E04-2361-4D68-A848-0C3B0EF560FE}"/>
                    </a:ext>
                  </a:extLst>
                </p:cNvPr>
                <p:cNvPicPr/>
                <p:nvPr/>
              </p:nvPicPr>
              <p:blipFill>
                <a:blip r:embed="rId9" cstate="print"/>
                <a:stretch>
                  <a:fillRect/>
                </a:stretch>
              </p:blipFill>
              <p:spPr>
                <a:xfrm>
                  <a:off x="2535660" y="2894823"/>
                  <a:ext cx="330120" cy="41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2" name="Freihand 31">
                  <a:extLst>
                    <a:ext uri="{FF2B5EF4-FFF2-40B4-BE49-F238E27FC236}">
                      <a16:creationId xmlns:a16="http://schemas.microsoft.com/office/drawing/2014/main" id="{144FEA08-D566-476C-9FF1-36D836281160}"/>
                    </a:ext>
                  </a:extLst>
                </p14:cNvPr>
                <p14:cNvContentPartPr/>
                <p14:nvPr/>
              </p14:nvContentPartPr>
              <p14:xfrm>
                <a:off x="2468700" y="2463183"/>
                <a:ext cx="78480" cy="80640"/>
              </p14:xfrm>
            </p:contentPart>
          </mc:Choice>
          <mc:Fallback xmlns="">
            <p:pic>
              <p:nvPicPr>
                <p:cNvPr id="7" name="Freihand 6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19F0887D-E82C-4733-AB07-B928CC80FFF3}"/>
                    </a:ext>
                  </a:extLst>
                </p:cNvPr>
                <p:cNvPicPr/>
                <p:nvPr/>
              </p:nvPicPr>
              <p:blipFill>
                <a:blip r:embed="rId11" cstate="print"/>
                <a:stretch>
                  <a:fillRect/>
                </a:stretch>
              </p:blipFill>
              <p:spPr>
                <a:xfrm>
                  <a:off x="2430540" y="2425023"/>
                  <a:ext cx="15444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3" name="Freihand 32">
                  <a:extLst>
                    <a:ext uri="{FF2B5EF4-FFF2-40B4-BE49-F238E27FC236}">
                      <a16:creationId xmlns:a16="http://schemas.microsoft.com/office/drawing/2014/main" id="{7D51A962-444A-47C1-971A-42C11A324A02}"/>
                    </a:ext>
                  </a:extLst>
                </p14:cNvPr>
                <p14:cNvContentPartPr/>
                <p14:nvPr/>
              </p14:nvContentPartPr>
              <p14:xfrm>
                <a:off x="2358180" y="1852623"/>
                <a:ext cx="291240" cy="457920"/>
              </p14:xfrm>
            </p:contentPart>
          </mc:Choice>
          <mc:Fallback xmlns="">
            <p:pic>
              <p:nvPicPr>
                <p:cNvPr id="8" name="Freihand 7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1D0E29E8-283A-4602-82FC-6928C2BB954E}"/>
                    </a:ext>
                  </a:extLst>
                </p:cNvPr>
                <p:cNvPicPr/>
                <p:nvPr/>
              </p:nvPicPr>
              <p:blipFill>
                <a:blip r:embed="rId13" cstate="print"/>
                <a:stretch>
                  <a:fillRect/>
                </a:stretch>
              </p:blipFill>
              <p:spPr>
                <a:xfrm>
                  <a:off x="2320020" y="1814463"/>
                  <a:ext cx="367200" cy="53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4" name="Freihand 33">
                  <a:extLst>
                    <a:ext uri="{FF2B5EF4-FFF2-40B4-BE49-F238E27FC236}">
                      <a16:creationId xmlns:a16="http://schemas.microsoft.com/office/drawing/2014/main" id="{AB9FD5B0-1CC9-4BFC-A936-4E215B7A2DAB}"/>
                    </a:ext>
                  </a:extLst>
                </p14:cNvPr>
                <p14:cNvContentPartPr/>
                <p14:nvPr/>
              </p14:nvContentPartPr>
              <p14:xfrm>
                <a:off x="2336220" y="1825263"/>
                <a:ext cx="353520" cy="359640"/>
              </p14:xfrm>
            </p:contentPart>
          </mc:Choice>
          <mc:Fallback xmlns="">
            <p:pic>
              <p:nvPicPr>
                <p:cNvPr id="9" name="Freihand 8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989F4D05-0727-43D3-97E5-A0A81BE452EB}"/>
                    </a:ext>
                  </a:extLst>
                </p:cNvPr>
                <p:cNvPicPr/>
                <p:nvPr/>
              </p:nvPicPr>
              <p:blipFill>
                <a:blip r:embed="rId15" cstate="print"/>
                <a:stretch>
                  <a:fillRect/>
                </a:stretch>
              </p:blipFill>
              <p:spPr>
                <a:xfrm>
                  <a:off x="2298060" y="1787103"/>
                  <a:ext cx="429480" cy="43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5" name="Freihand 34">
                  <a:extLst>
                    <a:ext uri="{FF2B5EF4-FFF2-40B4-BE49-F238E27FC236}">
                      <a16:creationId xmlns:a16="http://schemas.microsoft.com/office/drawing/2014/main" id="{B9582430-F0CB-473A-BA7B-22485B3AEEB7}"/>
                    </a:ext>
                  </a:extLst>
                </p14:cNvPr>
                <p14:cNvContentPartPr/>
                <p14:nvPr/>
              </p14:nvContentPartPr>
              <p14:xfrm>
                <a:off x="3348180" y="2417103"/>
                <a:ext cx="72720" cy="99360"/>
              </p14:xfrm>
            </p:contentPart>
          </mc:Choice>
          <mc:Fallback xmlns="">
            <p:pic>
              <p:nvPicPr>
                <p:cNvPr id="10" name="Freihand 9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16D178D0-E330-49C0-A755-FEAC4AD1F390}"/>
                    </a:ext>
                  </a:extLst>
                </p:cNvPr>
                <p:cNvPicPr/>
                <p:nvPr/>
              </p:nvPicPr>
              <p:blipFill>
                <a:blip r:embed="rId17" cstate="print"/>
                <a:stretch>
                  <a:fillRect/>
                </a:stretch>
              </p:blipFill>
              <p:spPr>
                <a:xfrm>
                  <a:off x="3319740" y="2388663"/>
                  <a:ext cx="129600" cy="15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6" name="Freihand 35">
                  <a:extLst>
                    <a:ext uri="{FF2B5EF4-FFF2-40B4-BE49-F238E27FC236}">
                      <a16:creationId xmlns:a16="http://schemas.microsoft.com/office/drawing/2014/main" id="{871097E6-CE35-43AA-86AE-EDADC2183A4B}"/>
                    </a:ext>
                  </a:extLst>
                </p14:cNvPr>
                <p14:cNvContentPartPr/>
                <p14:nvPr/>
              </p14:nvContentPartPr>
              <p14:xfrm>
                <a:off x="3395700" y="2296863"/>
                <a:ext cx="246240" cy="260640"/>
              </p14:xfrm>
            </p:contentPart>
          </mc:Choice>
          <mc:Fallback xmlns="">
            <p:pic>
              <p:nvPicPr>
                <p:cNvPr id="11" name="Freihand 10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8A035B0A-9414-43E1-B4CB-D5DD397A0EA3}"/>
                    </a:ext>
                  </a:extLst>
                </p:cNvPr>
                <p:cNvPicPr/>
                <p:nvPr/>
              </p:nvPicPr>
              <p:blipFill>
                <a:blip r:embed="rId19" cstate="print"/>
                <a:stretch>
                  <a:fillRect/>
                </a:stretch>
              </p:blipFill>
              <p:spPr>
                <a:xfrm>
                  <a:off x="3367260" y="2268423"/>
                  <a:ext cx="303120" cy="31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7" name="Freihand 36">
                  <a:extLst>
                    <a:ext uri="{FF2B5EF4-FFF2-40B4-BE49-F238E27FC236}">
                      <a16:creationId xmlns:a16="http://schemas.microsoft.com/office/drawing/2014/main" id="{FCAB6CE5-540D-4A34-9D29-FA22FC2FBEB2}"/>
                    </a:ext>
                  </a:extLst>
                </p14:cNvPr>
                <p14:cNvContentPartPr/>
                <p14:nvPr/>
              </p14:nvContentPartPr>
              <p14:xfrm>
                <a:off x="3086460" y="1902303"/>
                <a:ext cx="16200" cy="59400"/>
              </p14:xfrm>
            </p:contentPart>
          </mc:Choice>
          <mc:Fallback xmlns="">
            <p:pic>
              <p:nvPicPr>
                <p:cNvPr id="12" name="Freihand 11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EAF6FB9A-DF23-4B3B-8046-8D73BE7615E2}"/>
                    </a:ext>
                  </a:extLst>
                </p:cNvPr>
                <p:cNvPicPr/>
                <p:nvPr/>
              </p:nvPicPr>
              <p:blipFill>
                <a:blip r:embed="rId21" cstate="print"/>
                <a:stretch>
                  <a:fillRect/>
                </a:stretch>
              </p:blipFill>
              <p:spPr>
                <a:xfrm>
                  <a:off x="3058020" y="1873863"/>
                  <a:ext cx="7308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8" name="Freihand 37">
                  <a:extLst>
                    <a:ext uri="{FF2B5EF4-FFF2-40B4-BE49-F238E27FC236}">
                      <a16:creationId xmlns:a16="http://schemas.microsoft.com/office/drawing/2014/main" id="{1DA37818-0AE2-4694-9807-8E13DA0F4B37}"/>
                    </a:ext>
                  </a:extLst>
                </p14:cNvPr>
                <p14:cNvContentPartPr/>
                <p14:nvPr/>
              </p14:nvContentPartPr>
              <p14:xfrm>
                <a:off x="2971980" y="1889703"/>
                <a:ext cx="433800" cy="448920"/>
              </p14:xfrm>
            </p:contentPart>
          </mc:Choice>
          <mc:Fallback xmlns="">
            <p:pic>
              <p:nvPicPr>
                <p:cNvPr id="13" name="Freihand 12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E39A9E97-C79F-46ED-8C44-CE3667C93C2D}"/>
                    </a:ext>
                  </a:extLst>
                </p:cNvPr>
                <p:cNvPicPr/>
                <p:nvPr/>
              </p:nvPicPr>
              <p:blipFill>
                <a:blip r:embed="rId23" cstate="print"/>
                <a:stretch>
                  <a:fillRect/>
                </a:stretch>
              </p:blipFill>
              <p:spPr>
                <a:xfrm>
                  <a:off x="2943540" y="1861263"/>
                  <a:ext cx="490680" cy="50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9" name="Freihand 38">
                  <a:extLst>
                    <a:ext uri="{FF2B5EF4-FFF2-40B4-BE49-F238E27FC236}">
                      <a16:creationId xmlns:a16="http://schemas.microsoft.com/office/drawing/2014/main" id="{9AB373D3-964B-497F-8A0B-DCA56B6ED694}"/>
                    </a:ext>
                  </a:extLst>
                </p14:cNvPr>
                <p14:cNvContentPartPr/>
                <p14:nvPr/>
              </p14:nvContentPartPr>
              <p14:xfrm>
                <a:off x="3105900" y="1973583"/>
                <a:ext cx="291240" cy="268920"/>
              </p14:xfrm>
            </p:contentPart>
          </mc:Choice>
          <mc:Fallback xmlns="">
            <p:pic>
              <p:nvPicPr>
                <p:cNvPr id="14" name="Freihand 13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5ECDC955-0C93-4ABA-8206-35D638149C26}"/>
                    </a:ext>
                  </a:extLst>
                </p:cNvPr>
                <p:cNvPicPr/>
                <p:nvPr/>
              </p:nvPicPr>
              <p:blipFill>
                <a:blip r:embed="rId25" cstate="print"/>
                <a:stretch>
                  <a:fillRect/>
                </a:stretch>
              </p:blipFill>
              <p:spPr>
                <a:xfrm>
                  <a:off x="3077460" y="1945143"/>
                  <a:ext cx="348120" cy="32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0" name="Freihand 39">
                  <a:extLst>
                    <a:ext uri="{FF2B5EF4-FFF2-40B4-BE49-F238E27FC236}">
                      <a16:creationId xmlns:a16="http://schemas.microsoft.com/office/drawing/2014/main" id="{DA434B34-969B-4D5B-BDAE-3AA96C7DE82B}"/>
                    </a:ext>
                  </a:extLst>
                </p14:cNvPr>
                <p14:cNvContentPartPr/>
                <p14:nvPr/>
              </p14:nvContentPartPr>
              <p14:xfrm>
                <a:off x="2963700" y="1969263"/>
                <a:ext cx="331200" cy="336240"/>
              </p14:xfrm>
            </p:contentPart>
          </mc:Choice>
          <mc:Fallback xmlns="">
            <p:pic>
              <p:nvPicPr>
                <p:cNvPr id="15" name="Freihand 14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4EBB9D89-DE73-4D49-955B-0D431AE08F59}"/>
                    </a:ext>
                  </a:extLst>
                </p:cNvPr>
                <p:cNvPicPr/>
                <p:nvPr/>
              </p:nvPicPr>
              <p:blipFill>
                <a:blip r:embed="rId27" cstate="print"/>
                <a:stretch>
                  <a:fillRect/>
                </a:stretch>
              </p:blipFill>
              <p:spPr>
                <a:xfrm>
                  <a:off x="2935260" y="1940823"/>
                  <a:ext cx="388080" cy="393120"/>
                </a:xfrm>
                <a:prstGeom prst="rect">
                  <a:avLst/>
                </a:prstGeom>
              </p:spPr>
            </p:pic>
          </mc:Fallback>
        </mc:AlternateContent>
        <p:pic>
          <p:nvPicPr>
            <p:cNvPr id="41" name="Grafik 40">
              <a:extLst>
                <a:ext uri="{FF2B5EF4-FFF2-40B4-BE49-F238E27FC236}">
                  <a16:creationId xmlns:a16="http://schemas.microsoft.com/office/drawing/2014/main" id="{8594859F-D7C6-4ED2-88C9-A59AEA0FA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9908" y="1744876"/>
              <a:ext cx="1444144" cy="1798007"/>
            </a:xfrm>
            <a:prstGeom prst="rect">
              <a:avLst/>
            </a:prstGeom>
          </p:spPr>
        </p:pic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3609A069-DD6D-4156-9116-5CCF3E18C5D3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034665" y="1858419"/>
            <a:ext cx="3772426" cy="264832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B40A6B-4BF4-456A-856B-CEB5C8909AE4}"/>
              </a:ext>
            </a:extLst>
          </p:cNvPr>
          <p:cNvSpPr txBox="1"/>
          <p:nvPr/>
        </p:nvSpPr>
        <p:spPr>
          <a:xfrm>
            <a:off x="243287" y="869255"/>
            <a:ext cx="5115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Mitglieds-Ausweise, die jeder zu tragen hat: </a:t>
            </a:r>
          </a:p>
        </p:txBody>
      </p:sp>
    </p:spTree>
    <p:extLst>
      <p:ext uri="{BB962C8B-B14F-4D97-AF65-F5344CB8AC3E}">
        <p14:creationId xmlns:p14="http://schemas.microsoft.com/office/powerpoint/2010/main" val="289171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97F224-031D-4BB9-8F3A-D5438B15C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Wie funktioniert das mit den Sicherheitsunterweisungen?</a:t>
            </a:r>
            <a:br>
              <a:rPr lang="de-DE" dirty="0"/>
            </a:br>
            <a:r>
              <a:rPr lang="de-DE" dirty="0"/>
              <a:t>Woher bekomme ich eine Einweisung?</a:t>
            </a:r>
            <a:endParaRPr lang="en-US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38E5ACE1-2508-488E-BDD9-EEF60F254F87}"/>
              </a:ext>
            </a:extLst>
          </p:cNvPr>
          <p:cNvSpPr txBox="1">
            <a:spLocks/>
          </p:cNvSpPr>
          <p:nvPr/>
        </p:nvSpPr>
        <p:spPr>
          <a:xfrm>
            <a:off x="243287" y="2129815"/>
            <a:ext cx="6530046" cy="628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endParaRPr lang="de-DE" sz="2600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27104B-4D22-4BB5-A115-46DAFBC60CE5}"/>
              </a:ext>
            </a:extLst>
          </p:cNvPr>
          <p:cNvSpPr txBox="1"/>
          <p:nvPr/>
        </p:nvSpPr>
        <p:spPr>
          <a:xfrm>
            <a:off x="889686" y="1581665"/>
            <a:ext cx="71669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Online Einweisungen (teilweise mit Praxisteil): </a:t>
            </a:r>
            <a:r>
              <a:rPr lang="de-DE" dirty="0">
                <a:hlinkClick r:id="rId2"/>
              </a:rPr>
              <a:t>https://wiki.makerspace-darmstadt.de/pages/viewpage.action?pageId=23986279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Slack</a:t>
            </a:r>
            <a:r>
              <a:rPr lang="de-DE" dirty="0"/>
              <a:t>-Kanal „Einweisungen gesucht“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Einweiser ansprechen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Google-Forms Warteliste ausfüllen, die im Kanal angepinnt 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00BB4AE-5AA8-4A0E-BDDD-F4F72661FE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611"/>
          <a:stretch/>
        </p:blipFill>
        <p:spPr>
          <a:xfrm>
            <a:off x="8489091" y="1581665"/>
            <a:ext cx="2533135" cy="462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75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98840" y="1286413"/>
            <a:ext cx="2621020" cy="290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Entsorgungswege (im Entsorgungskonzept umfänglich geregelt, Dokumentationspflicht)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0322" y="1272560"/>
            <a:ext cx="11331678" cy="4351338"/>
          </a:xfrm>
        </p:spPr>
        <p:txBody>
          <a:bodyPr>
            <a:normAutofit lnSpcReduction="10000"/>
          </a:bodyPr>
          <a:lstStyle/>
          <a:p>
            <a:r>
              <a:rPr lang="de-DE" sz="3200" dirty="0"/>
              <a:t>Im Raum Behälter für:</a:t>
            </a:r>
          </a:p>
          <a:p>
            <a:pPr lvl="1"/>
            <a:r>
              <a:rPr lang="de-DE" sz="2800" dirty="0"/>
              <a:t>Restmüll 			Gewerbemülltonne im Hof</a:t>
            </a:r>
          </a:p>
          <a:p>
            <a:pPr lvl="1"/>
            <a:r>
              <a:rPr lang="de-DE" sz="2800" dirty="0"/>
              <a:t>Metalle			Recyclinghof</a:t>
            </a:r>
          </a:p>
          <a:p>
            <a:pPr lvl="1"/>
            <a:r>
              <a:rPr lang="de-DE" sz="2800" dirty="0"/>
              <a:t>Papier				Papiertonne im Hof</a:t>
            </a:r>
          </a:p>
          <a:p>
            <a:pPr lvl="1"/>
            <a:r>
              <a:rPr lang="de-DE" sz="2800" dirty="0"/>
              <a:t>Plastikmüll                        Plastiktonne im Hof</a:t>
            </a:r>
          </a:p>
          <a:p>
            <a:pPr lvl="1"/>
            <a:r>
              <a:rPr lang="de-DE" sz="2800" dirty="0"/>
              <a:t>Elektroschrott		Recyclinghof</a:t>
            </a:r>
          </a:p>
          <a:p>
            <a:pPr lvl="1"/>
            <a:r>
              <a:rPr lang="de-DE" sz="2800" dirty="0"/>
              <a:t>3D-Druckmaterialien	Recycling intern</a:t>
            </a:r>
          </a:p>
          <a:p>
            <a:pPr lvl="1"/>
            <a:r>
              <a:rPr lang="de-DE" sz="2800" dirty="0"/>
              <a:t>Holz / Sägemehl		Gewerbemülltonne im Hof</a:t>
            </a:r>
          </a:p>
          <a:p>
            <a:endParaRPr lang="de-DE" sz="3200" dirty="0"/>
          </a:p>
          <a:p>
            <a:r>
              <a:rPr lang="de-DE" sz="3200" dirty="0"/>
              <a:t>Alle anderen Abfälle werden vom Verursacher (Dir!) entsorgt</a:t>
            </a:r>
          </a:p>
          <a:p>
            <a:endParaRPr lang="de-DE" dirty="0"/>
          </a:p>
          <a:p>
            <a:pPr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4962805" y="1850922"/>
            <a:ext cx="398207" cy="302342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rechts 7"/>
          <p:cNvSpPr/>
          <p:nvPr/>
        </p:nvSpPr>
        <p:spPr>
          <a:xfrm>
            <a:off x="4970179" y="3163529"/>
            <a:ext cx="398207" cy="302342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 nach rechts 8"/>
          <p:cNvSpPr/>
          <p:nvPr/>
        </p:nvSpPr>
        <p:spPr>
          <a:xfrm>
            <a:off x="4975123" y="3625645"/>
            <a:ext cx="398207" cy="302342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rechts 9"/>
          <p:cNvSpPr/>
          <p:nvPr/>
        </p:nvSpPr>
        <p:spPr>
          <a:xfrm>
            <a:off x="4987395" y="4073012"/>
            <a:ext cx="398207" cy="302342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 nach rechts 10"/>
          <p:cNvSpPr/>
          <p:nvPr/>
        </p:nvSpPr>
        <p:spPr>
          <a:xfrm>
            <a:off x="4962775" y="2743200"/>
            <a:ext cx="398207" cy="302342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 nach rechts 11"/>
          <p:cNvSpPr/>
          <p:nvPr/>
        </p:nvSpPr>
        <p:spPr>
          <a:xfrm>
            <a:off x="4960347" y="2305665"/>
            <a:ext cx="398207" cy="302342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12E29A-8F09-4F01-810B-5ABE0B2F1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Überblick: </a:t>
            </a:r>
            <a:r>
              <a:rPr lang="de-DE" b="1" dirty="0"/>
              <a:t>Das erwarten wir von dir</a:t>
            </a:r>
            <a:endParaRPr lang="en-US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CBBBE7-1E69-4E57-AF61-1AD8AB128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364" y="1007918"/>
            <a:ext cx="10626436" cy="539938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Beachtung &amp; Einhaltung der Makerspace Regeln:</a:t>
            </a:r>
          </a:p>
          <a:p>
            <a:pPr marL="457200" lvl="1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de-DE" dirty="0"/>
              <a:t>AGBs, Hausordnung, Haftungsausschluss, Sicherheitsregeln, Pflichten, Maschinennutzung nur nach Einweisung … (kommt später nochmal)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sz="2400" b="1" dirty="0"/>
              <a:t>Aktive Unterstützung für aktive Nutzung: (Wie kannst du dich in den </a:t>
            </a:r>
            <a:r>
              <a:rPr lang="de-DE" sz="2400" b="1" dirty="0" err="1"/>
              <a:t>Makerspace</a:t>
            </a:r>
            <a:r>
              <a:rPr lang="de-DE" sz="2400" b="1" dirty="0"/>
              <a:t> einbringen?)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Rücksicht auf Mensch &amp; Maschine (von Mitgliedern finanziert / Leihgaben!)</a:t>
            </a:r>
          </a:p>
          <a:p>
            <a:r>
              <a:rPr lang="de-DE" sz="2200" dirty="0"/>
              <a:t>Nach beendeter Arbeit:        -  Arbeitsplatz säubern &amp; aufräumen (Späne entsorgen)!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dirty="0"/>
              <a:t>				-  Werkzeuge an ihren festen Platz zurückräumen!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dirty="0"/>
              <a:t>				-  Maschine in Neutralstellung versetzen!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Wenn ein Mülleimer voll ist, ist er zu leeren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sz="2000" dirty="0"/>
              <a:t>Rücksicht auf andere | Absprachen treffen &amp; einhalten (insbesondere mit Einweisern / Workshopleitern)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Informationen: sorgfältig &amp; vollständig lesen, selbstständig einholen, bei Zweifeln nachfragen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sz="2000" dirty="0"/>
              <a:t>Dokumentenechte Stifte für Formulare verwenden – kein Bleistift!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Uns anzusprechen, wenn dir etwas auf dem Herzen liegt / missfällt / …  </a:t>
            </a:r>
            <a:br>
              <a:rPr lang="de-DE" sz="2400" dirty="0"/>
            </a:br>
            <a:r>
              <a:rPr lang="de-DE" sz="2000" dirty="0"/>
              <a:t>oder du uns etwas Nettes sagen möchtest </a:t>
            </a:r>
            <a:r>
              <a:rPr lang="de-DE" sz="2000" dirty="0">
                <a:sym typeface="Wingdings" panose="05000000000000000000" pitchFamily="2" charset="2"/>
              </a:rPr>
              <a:t></a:t>
            </a:r>
            <a:endParaRPr lang="de-DE" sz="2400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D60BFB5A-A68E-4D9A-86AA-1530E724A9D3}"/>
              </a:ext>
            </a:extLst>
          </p:cNvPr>
          <p:cNvSpPr/>
          <p:nvPr/>
        </p:nvSpPr>
        <p:spPr>
          <a:xfrm>
            <a:off x="0" y="6067168"/>
            <a:ext cx="12192000" cy="790832"/>
          </a:xfrm>
          <a:prstGeom prst="roundRect">
            <a:avLst>
              <a:gd name="adj" fmla="val 0"/>
            </a:avLst>
          </a:prstGeom>
          <a:solidFill>
            <a:srgbClr val="63B936"/>
          </a:solidFill>
          <a:ln>
            <a:solidFill>
              <a:srgbClr val="63B936"/>
            </a:solidFill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00000"/>
              </a:lnSpc>
            </a:pPr>
            <a:r>
              <a:rPr lang="de-DE" sz="2800" dirty="0"/>
              <a:t>Ausnahmen / Sonderregelungen egal um was es geht, bei guten Gründen &amp; nach Absprache mit Vorstand, immer möglich / verhandelbar!</a:t>
            </a:r>
          </a:p>
        </p:txBody>
      </p:sp>
    </p:spTree>
    <p:extLst>
      <p:ext uri="{BB962C8B-B14F-4D97-AF65-F5344CB8AC3E}">
        <p14:creationId xmlns:p14="http://schemas.microsoft.com/office/powerpoint/2010/main" val="304318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BA9144-9BFF-4191-8723-BC1D6442E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werde ich Mitglied? 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4B98E9-2615-4312-B8CA-E20F7AEAB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" y="1105593"/>
            <a:ext cx="5594120" cy="5265709"/>
          </a:xfrm>
        </p:spPr>
        <p:txBody>
          <a:bodyPr>
            <a:normAutofit/>
          </a:bodyPr>
          <a:lstStyle/>
          <a:p>
            <a:pPr lvl="0"/>
            <a:r>
              <a:rPr lang="de-DE" sz="2400" b="1" dirty="0"/>
              <a:t>Dir gefällt was wir sind &amp; was wir tun</a:t>
            </a:r>
          </a:p>
          <a:p>
            <a:pPr lvl="0"/>
            <a:r>
              <a:rPr lang="de-DE" sz="2400" dirty="0"/>
              <a:t>Du möchtest Teil dieser </a:t>
            </a:r>
            <a:r>
              <a:rPr lang="de-DE" sz="2400" b="1" dirty="0"/>
              <a:t>Gemeinschaft</a:t>
            </a:r>
            <a:r>
              <a:rPr lang="de-DE" sz="2400" dirty="0"/>
              <a:t> werden &amp; unseren Verein unterstützen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de-DE" sz="2400" dirty="0"/>
              <a:t>Mitgliedsantrag ausfüllen, gleich abgeben und ab dem nächsten Monat Mitglied sein</a:t>
            </a:r>
          </a:p>
          <a:p>
            <a:pPr lvl="0">
              <a:lnSpc>
                <a:spcPct val="100000"/>
              </a:lnSpc>
            </a:pPr>
            <a:r>
              <a:rPr lang="de-DE" sz="2400" dirty="0"/>
              <a:t>Anträge werden (normalerweise) in der letzten Woche des Monats bearbeitet </a:t>
            </a:r>
          </a:p>
          <a:p>
            <a:pPr lvl="0"/>
            <a:r>
              <a:rPr lang="de-DE" sz="2400" dirty="0"/>
              <a:t>Monatsbeitrag ist bis zum 15. jeden Monat fällig</a:t>
            </a:r>
          </a:p>
        </p:txBody>
      </p:sp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F36ED554-A2D5-4CD2-A3D8-E6A3DFC90725}"/>
              </a:ext>
            </a:extLst>
          </p:cNvPr>
          <p:cNvSpPr/>
          <p:nvPr/>
        </p:nvSpPr>
        <p:spPr>
          <a:xfrm>
            <a:off x="512753" y="2654146"/>
            <a:ext cx="618309" cy="400594"/>
          </a:xfrm>
          <a:prstGeom prst="rightArrow">
            <a:avLst/>
          </a:prstGeom>
          <a:solidFill>
            <a:srgbClr val="70AD4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FB12164-FA9E-43A3-B2C1-01EFCB93CC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581" t="1650" r="1124" b="1841"/>
          <a:stretch/>
        </p:blipFill>
        <p:spPr>
          <a:xfrm>
            <a:off x="8370040" y="18256"/>
            <a:ext cx="3830242" cy="321655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EF7146E-9865-4F10-87BA-D520161DAFF3}"/>
              </a:ext>
            </a:extLst>
          </p:cNvPr>
          <p:cNvSpPr txBox="1"/>
          <p:nvPr/>
        </p:nvSpPr>
        <p:spPr>
          <a:xfrm>
            <a:off x="5920797" y="274597"/>
            <a:ext cx="2517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Onboarding:</a:t>
            </a:r>
          </a:p>
          <a:p>
            <a:r>
              <a:rPr lang="de-DE" sz="2000" dirty="0"/>
              <a:t>3. Montag im Monat</a:t>
            </a:r>
            <a:endParaRPr lang="en-US" sz="2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864CB017-228D-4FCF-91B7-AD7FB044590A}"/>
                  </a:ext>
                </a:extLst>
              </p14:cNvPr>
              <p14:cNvContentPartPr/>
              <p14:nvPr/>
            </p14:nvContentPartPr>
            <p14:xfrm>
              <a:off x="8861787" y="1658872"/>
              <a:ext cx="455760" cy="451440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864CB017-228D-4FCF-91B7-AD7FB044590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825787" y="1586872"/>
                <a:ext cx="527400" cy="59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5AFB4CA9-5826-4B1A-8844-22B703918EAA}"/>
                  </a:ext>
                </a:extLst>
              </p14:cNvPr>
              <p14:cNvContentPartPr/>
              <p14:nvPr/>
            </p14:nvContentPartPr>
            <p14:xfrm>
              <a:off x="5751387" y="40312"/>
              <a:ext cx="2674080" cy="1311840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5AFB4CA9-5826-4B1A-8844-22B703918EAA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715387" y="-31688"/>
                <a:ext cx="2745720" cy="145548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Rechteck 11">
            <a:extLst>
              <a:ext uri="{FF2B5EF4-FFF2-40B4-BE49-F238E27FC236}">
                <a16:creationId xmlns:a16="http://schemas.microsoft.com/office/drawing/2014/main" id="{8AF493CE-5B7A-40F3-AE6C-865DF128914F}"/>
              </a:ext>
            </a:extLst>
          </p:cNvPr>
          <p:cNvSpPr/>
          <p:nvPr/>
        </p:nvSpPr>
        <p:spPr>
          <a:xfrm>
            <a:off x="5828279" y="3931748"/>
            <a:ext cx="24673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Bestätigungsmail &amp; Namensschild</a:t>
            </a:r>
            <a:endParaRPr lang="en-US" sz="24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8FB7637-32FB-4CBB-8348-E015EFF09D5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2568" t="3278" r="2568" b="1367"/>
          <a:stretch/>
        </p:blipFill>
        <p:spPr>
          <a:xfrm>
            <a:off x="8380413" y="2738967"/>
            <a:ext cx="3829848" cy="321655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Freihand 13">
                <a:extLst>
                  <a:ext uri="{FF2B5EF4-FFF2-40B4-BE49-F238E27FC236}">
                    <a16:creationId xmlns:a16="http://schemas.microsoft.com/office/drawing/2014/main" id="{10927BB5-D662-4425-A07F-149A0E6D3160}"/>
                  </a:ext>
                </a:extLst>
              </p14:cNvPr>
              <p14:cNvContentPartPr/>
              <p14:nvPr/>
            </p14:nvContentPartPr>
            <p14:xfrm>
              <a:off x="8891307" y="2051992"/>
              <a:ext cx="3112200" cy="220680"/>
            </p14:xfrm>
          </p:contentPart>
        </mc:Choice>
        <mc:Fallback xmlns="">
          <p:pic>
            <p:nvPicPr>
              <p:cNvPr id="14" name="Freihand 13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10927BB5-D662-4425-A07F-149A0E6D3160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8855307" y="1979992"/>
                <a:ext cx="3183840" cy="36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5" name="Freihand 14">
                <a:extLst>
                  <a:ext uri="{FF2B5EF4-FFF2-40B4-BE49-F238E27FC236}">
                    <a16:creationId xmlns:a16="http://schemas.microsoft.com/office/drawing/2014/main" id="{DFD06A66-D6B4-4AC2-A748-23187889F57A}"/>
                  </a:ext>
                </a:extLst>
              </p14:cNvPr>
              <p14:cNvContentPartPr/>
              <p14:nvPr/>
            </p14:nvContentPartPr>
            <p14:xfrm>
              <a:off x="8890227" y="2494792"/>
              <a:ext cx="1558080" cy="201240"/>
            </p14:xfrm>
          </p:contentPart>
        </mc:Choice>
        <mc:Fallback xmlns="">
          <p:pic>
            <p:nvPicPr>
              <p:cNvPr id="15" name="Freihand 14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DFD06A66-D6B4-4AC2-A748-23187889F57A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8854227" y="2422792"/>
                <a:ext cx="1629720" cy="34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6" name="Freihand 15">
                <a:extLst>
                  <a:ext uri="{FF2B5EF4-FFF2-40B4-BE49-F238E27FC236}">
                    <a16:creationId xmlns:a16="http://schemas.microsoft.com/office/drawing/2014/main" id="{097E7781-1830-475C-B1F5-5A15A53151D7}"/>
                  </a:ext>
                </a:extLst>
              </p14:cNvPr>
              <p14:cNvContentPartPr/>
              <p14:nvPr/>
            </p14:nvContentPartPr>
            <p14:xfrm>
              <a:off x="5735907" y="3735712"/>
              <a:ext cx="2578320" cy="1144800"/>
            </p14:xfrm>
          </p:contentPart>
        </mc:Choice>
        <mc:Fallback xmlns="">
          <p:pic>
            <p:nvPicPr>
              <p:cNvPr id="16" name="Freihand 15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097E7781-1830-475C-B1F5-5A15A53151D7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5699907" y="3663735"/>
                <a:ext cx="2649960" cy="12883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9" name="Freihand 18">
                <a:extLst>
                  <a:ext uri="{FF2B5EF4-FFF2-40B4-BE49-F238E27FC236}">
                    <a16:creationId xmlns:a16="http://schemas.microsoft.com/office/drawing/2014/main" id="{EC8F264A-C1F2-478C-BEA3-EFA16AB434FD}"/>
                  </a:ext>
                </a:extLst>
              </p14:cNvPr>
              <p14:cNvContentPartPr/>
              <p14:nvPr/>
            </p14:nvContentPartPr>
            <p14:xfrm>
              <a:off x="4030587" y="5514112"/>
              <a:ext cx="1278720" cy="100800"/>
            </p14:xfrm>
          </p:contentPart>
        </mc:Choice>
        <mc:Fallback xmlns="">
          <p:pic>
            <p:nvPicPr>
              <p:cNvPr id="19" name="Freihand 18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EC8F264A-C1F2-478C-BEA3-EFA16AB434FD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994587" y="5442112"/>
                <a:ext cx="1350360" cy="24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8" name="Freihand 27">
                <a:extLst>
                  <a:ext uri="{FF2B5EF4-FFF2-40B4-BE49-F238E27FC236}">
                    <a16:creationId xmlns:a16="http://schemas.microsoft.com/office/drawing/2014/main" id="{A6CDDF0F-EF8D-4ED7-8B86-01A4DD054A2D}"/>
                  </a:ext>
                </a:extLst>
              </p14:cNvPr>
              <p14:cNvContentPartPr/>
              <p14:nvPr/>
            </p14:nvContentPartPr>
            <p14:xfrm>
              <a:off x="2475747" y="104392"/>
              <a:ext cx="1873080" cy="813240"/>
            </p14:xfrm>
          </p:contentPart>
        </mc:Choice>
        <mc:Fallback xmlns="">
          <p:pic>
            <p:nvPicPr>
              <p:cNvPr id="28" name="Freihand 27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A6CDDF0F-EF8D-4ED7-8B86-01A4DD054A2D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2439747" y="32392"/>
                <a:ext cx="1944720" cy="95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9" name="Freihand 28">
                <a:extLst>
                  <a:ext uri="{FF2B5EF4-FFF2-40B4-BE49-F238E27FC236}">
                    <a16:creationId xmlns:a16="http://schemas.microsoft.com/office/drawing/2014/main" id="{18F84AAB-B507-4662-B8BE-C5C2562EDE93}"/>
                  </a:ext>
                </a:extLst>
              </p14:cNvPr>
              <p14:cNvContentPartPr/>
              <p14:nvPr/>
            </p14:nvContentPartPr>
            <p14:xfrm>
              <a:off x="10434267" y="3777472"/>
              <a:ext cx="1836000" cy="99360"/>
            </p14:xfrm>
          </p:contentPart>
        </mc:Choice>
        <mc:Fallback xmlns="">
          <p:pic>
            <p:nvPicPr>
              <p:cNvPr id="29" name="Freihand 28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18F84AAB-B507-4662-B8BE-C5C2562EDE93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10398267" y="3705472"/>
                <a:ext cx="1907640" cy="24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0" name="Freihand 29">
                <a:extLst>
                  <a:ext uri="{FF2B5EF4-FFF2-40B4-BE49-F238E27FC236}">
                    <a16:creationId xmlns:a16="http://schemas.microsoft.com/office/drawing/2014/main" id="{6CFA116E-8135-4DC8-B059-EC7C14D83515}"/>
                  </a:ext>
                </a:extLst>
              </p14:cNvPr>
              <p14:cNvContentPartPr/>
              <p14:nvPr/>
            </p14:nvContentPartPr>
            <p14:xfrm>
              <a:off x="9090747" y="4182627"/>
              <a:ext cx="2919960" cy="74880"/>
            </p14:xfrm>
          </p:contentPart>
        </mc:Choice>
        <mc:Fallback xmlns="">
          <p:pic>
            <p:nvPicPr>
              <p:cNvPr id="30" name="Freihand 29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6CFA116E-8135-4DC8-B059-EC7C14D83515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9054747" y="4110627"/>
                <a:ext cx="2991600" cy="21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1" name="Freihand 30">
                <a:extLst>
                  <a:ext uri="{FF2B5EF4-FFF2-40B4-BE49-F238E27FC236}">
                    <a16:creationId xmlns:a16="http://schemas.microsoft.com/office/drawing/2014/main" id="{627C6033-E854-4746-8274-21E09CF5AEB4}"/>
                  </a:ext>
                </a:extLst>
              </p14:cNvPr>
              <p14:cNvContentPartPr/>
              <p14:nvPr/>
            </p14:nvContentPartPr>
            <p14:xfrm>
              <a:off x="9035307" y="4548027"/>
              <a:ext cx="3004920" cy="69120"/>
            </p14:xfrm>
          </p:contentPart>
        </mc:Choice>
        <mc:Fallback xmlns="">
          <p:pic>
            <p:nvPicPr>
              <p:cNvPr id="31" name="Freihand 30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627C6033-E854-4746-8274-21E09CF5AEB4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8999307" y="4476027"/>
                <a:ext cx="3076560" cy="2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2" name="Freihand 31">
                <a:extLst>
                  <a:ext uri="{FF2B5EF4-FFF2-40B4-BE49-F238E27FC236}">
                    <a16:creationId xmlns:a16="http://schemas.microsoft.com/office/drawing/2014/main" id="{CEB08578-A94E-47FE-8F08-4D3321214C6E}"/>
                  </a:ext>
                </a:extLst>
              </p14:cNvPr>
              <p14:cNvContentPartPr/>
              <p14:nvPr/>
            </p14:nvContentPartPr>
            <p14:xfrm>
              <a:off x="9054747" y="4969947"/>
              <a:ext cx="2889360" cy="46440"/>
            </p14:xfrm>
          </p:contentPart>
        </mc:Choice>
        <mc:Fallback xmlns="">
          <p:pic>
            <p:nvPicPr>
              <p:cNvPr id="32" name="Freihand 31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CEB08578-A94E-47FE-8F08-4D3321214C6E}"/>
                  </a:ext>
                </a:extLst>
              </p:cNvPr>
              <p:cNvPicPr/>
              <p:nvPr/>
            </p:nvPicPr>
            <p:blipFill>
              <a:blip r:embed="rId25" cstate="print"/>
              <a:stretch>
                <a:fillRect/>
              </a:stretch>
            </p:blipFill>
            <p:spPr>
              <a:xfrm>
                <a:off x="9018747" y="4897947"/>
                <a:ext cx="2961000" cy="19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3" name="Freihand 32">
                <a:extLst>
                  <a:ext uri="{FF2B5EF4-FFF2-40B4-BE49-F238E27FC236}">
                    <a16:creationId xmlns:a16="http://schemas.microsoft.com/office/drawing/2014/main" id="{198C7E18-550A-4DCC-9D36-62BC6C955952}"/>
                  </a:ext>
                </a:extLst>
              </p14:cNvPr>
              <p14:cNvContentPartPr/>
              <p14:nvPr/>
            </p14:nvContentPartPr>
            <p14:xfrm>
              <a:off x="9357507" y="5321307"/>
              <a:ext cx="2241000" cy="54360"/>
            </p14:xfrm>
          </p:contentPart>
        </mc:Choice>
        <mc:Fallback xmlns="">
          <p:pic>
            <p:nvPicPr>
              <p:cNvPr id="33" name="Freihand 32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198C7E18-550A-4DCC-9D36-62BC6C955952}"/>
                  </a:ext>
                </a:extLst>
              </p:cNvPr>
              <p:cNvPicPr/>
              <p:nvPr/>
            </p:nvPicPr>
            <p:blipFill>
              <a:blip r:embed="rId27" cstate="print"/>
              <a:stretch>
                <a:fillRect/>
              </a:stretch>
            </p:blipFill>
            <p:spPr>
              <a:xfrm>
                <a:off x="9321507" y="5249307"/>
                <a:ext cx="2312640" cy="19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4" name="Freihand 33">
                <a:extLst>
                  <a:ext uri="{FF2B5EF4-FFF2-40B4-BE49-F238E27FC236}">
                    <a16:creationId xmlns:a16="http://schemas.microsoft.com/office/drawing/2014/main" id="{C75A8FC8-5BB3-4B5A-827B-28B988D3968C}"/>
                  </a:ext>
                </a:extLst>
              </p14:cNvPr>
              <p14:cNvContentPartPr/>
              <p14:nvPr/>
            </p14:nvContentPartPr>
            <p14:xfrm>
              <a:off x="8970867" y="5311587"/>
              <a:ext cx="2982600" cy="85680"/>
            </p14:xfrm>
          </p:contentPart>
        </mc:Choice>
        <mc:Fallback xmlns="">
          <p:pic>
            <p:nvPicPr>
              <p:cNvPr id="34" name="Freihand 33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C75A8FC8-5BB3-4B5A-827B-28B988D3968C}"/>
                  </a:ext>
                </a:extLst>
              </p:cNvPr>
              <p:cNvPicPr/>
              <p:nvPr/>
            </p:nvPicPr>
            <p:blipFill>
              <a:blip r:embed="rId29" cstate="print"/>
              <a:stretch>
                <a:fillRect/>
              </a:stretch>
            </p:blipFill>
            <p:spPr>
              <a:xfrm>
                <a:off x="8934867" y="5239587"/>
                <a:ext cx="3054240" cy="22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5" name="Freihand 34">
                <a:extLst>
                  <a:ext uri="{FF2B5EF4-FFF2-40B4-BE49-F238E27FC236}">
                    <a16:creationId xmlns:a16="http://schemas.microsoft.com/office/drawing/2014/main" id="{7A92E6A5-7E82-4061-B1C3-BAF923B10537}"/>
                  </a:ext>
                </a:extLst>
              </p14:cNvPr>
              <p14:cNvContentPartPr/>
              <p14:nvPr/>
            </p14:nvContentPartPr>
            <p14:xfrm>
              <a:off x="10198467" y="4266147"/>
              <a:ext cx="784440" cy="536760"/>
            </p14:xfrm>
          </p:contentPart>
        </mc:Choice>
        <mc:Fallback xmlns="">
          <p:pic>
            <p:nvPicPr>
              <p:cNvPr id="35" name="Freihand 34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7A92E6A5-7E82-4061-B1C3-BAF923B10537}"/>
                  </a:ext>
                </a:extLst>
              </p:cNvPr>
              <p:cNvPicPr/>
              <p:nvPr/>
            </p:nvPicPr>
            <p:blipFill>
              <a:blip r:embed="rId31" cstate="print"/>
              <a:stretch>
                <a:fillRect/>
              </a:stretch>
            </p:blipFill>
            <p:spPr>
              <a:xfrm>
                <a:off x="10162467" y="4194147"/>
                <a:ext cx="856080" cy="68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065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animBg="1"/>
      <p:bldP spid="6" grpId="0" uiExpand="1"/>
      <p:bldP spid="12" grpId="0" uiExpan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DF2C4-0618-4DAF-A7B0-694D4C937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Schlüsselkarte: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911B0D5-E805-43AB-97FF-4718F9937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998" y="1459257"/>
            <a:ext cx="4382112" cy="3667637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8D3443B-CFEE-4767-97E1-BD9A0B01B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420" y="787487"/>
            <a:ext cx="6280575" cy="179366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400" b="1" dirty="0"/>
              <a:t>Wozu brauche ich eine Schlüsselkarte: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de-DE" sz="2400" dirty="0"/>
              <a:t>Maschinenzugang</a:t>
            </a:r>
          </a:p>
          <a:p>
            <a:pPr marL="457200" lvl="1" indent="0">
              <a:lnSpc>
                <a:spcPts val="2400"/>
              </a:lnSpc>
              <a:spcBef>
                <a:spcPts val="0"/>
              </a:spcBef>
              <a:buNone/>
            </a:pPr>
            <a:r>
              <a:rPr lang="de-DE" sz="2200" dirty="0"/>
              <a:t>z.B. Laserschneider, Drehmaschine, …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400" dirty="0"/>
              <a:t>24/7 Nutzung des </a:t>
            </a:r>
            <a:r>
              <a:rPr lang="de-DE" sz="2400" dirty="0" err="1"/>
              <a:t>Makerspace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774880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48387F-9535-479A-8F6E-63CC81F3F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das Ganze heute?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D16B36-B6C0-4857-B702-FF189A89C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594"/>
            <a:ext cx="10515600" cy="47665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3200" b="1" dirty="0">
                <a:solidFill>
                  <a:srgbClr val="63B936"/>
                </a:solidFill>
              </a:rPr>
              <a:t>1) Allgemeine Infos:</a:t>
            </a:r>
            <a:r>
              <a:rPr lang="de-DE" sz="3200" dirty="0">
                <a:solidFill>
                  <a:srgbClr val="63B936"/>
                </a:solidFill>
              </a:rPr>
              <a:t> </a:t>
            </a:r>
          </a:p>
          <a:p>
            <a:pPr lvl="1"/>
            <a:r>
              <a:rPr lang="de-DE" dirty="0"/>
              <a:t>Philosophie des Makerspace erläutern</a:t>
            </a:r>
          </a:p>
          <a:p>
            <a:pPr lvl="1"/>
            <a:r>
              <a:rPr lang="de-DE" b="1" dirty="0"/>
              <a:t>Gleiche</a:t>
            </a:r>
            <a:r>
              <a:rPr lang="de-DE" dirty="0"/>
              <a:t> Informationen für alle um Missverständnisse zu vermeiden</a:t>
            </a:r>
          </a:p>
          <a:p>
            <a:pPr marL="457200" lvl="1" indent="0">
              <a:buNone/>
            </a:pPr>
            <a:r>
              <a:rPr lang="de-DE" dirty="0"/>
              <a:t>   Aber: Informationen von heute sind nicht zwangsläufig vollständig 		       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Eigene Informationspflicht!</a:t>
            </a:r>
          </a:p>
          <a:p>
            <a:pPr marL="971550" lvl="1" indent="-514350">
              <a:spcBef>
                <a:spcPts val="1200"/>
              </a:spcBef>
              <a:buAutoNum type="romanUcParenR"/>
            </a:pPr>
            <a:r>
              <a:rPr lang="de-DE" b="1" dirty="0">
                <a:solidFill>
                  <a:srgbClr val="63B936"/>
                </a:solidFill>
              </a:rPr>
              <a:t>Makerspace - Was ist das? –Wenn ja, wie viele und wozu?</a:t>
            </a:r>
          </a:p>
          <a:p>
            <a:pPr marL="971550" lvl="1" indent="-514350">
              <a:spcBef>
                <a:spcPts val="1200"/>
              </a:spcBef>
              <a:buAutoNum type="romanUcParenR"/>
            </a:pPr>
            <a:r>
              <a:rPr lang="de-DE" b="1" dirty="0">
                <a:solidFill>
                  <a:srgbClr val="63B936"/>
                </a:solidFill>
              </a:rPr>
              <a:t>Wie funktioniert‘s für euch im Detail?</a:t>
            </a:r>
          </a:p>
          <a:p>
            <a:endParaRPr lang="de-DE" sz="1800" dirty="0"/>
          </a:p>
          <a:p>
            <a:pPr marL="0" indent="0">
              <a:buNone/>
            </a:pPr>
            <a:r>
              <a:rPr lang="de-DE" sz="3200" b="1" dirty="0">
                <a:solidFill>
                  <a:srgbClr val="63B936"/>
                </a:solidFill>
              </a:rPr>
              <a:t>2) Allgemeine Sicherheitsunterweisung:</a:t>
            </a:r>
          </a:p>
          <a:p>
            <a:pPr lvl="1"/>
            <a:r>
              <a:rPr lang="de-DE" dirty="0"/>
              <a:t>Notwendig (wie am Arbeitsplatz) </a:t>
            </a:r>
          </a:p>
          <a:p>
            <a:pPr lvl="1"/>
            <a:r>
              <a:rPr lang="de-DE" dirty="0"/>
              <a:t>Im Ernstfall ist keine Zeit zum überlegen/suchen</a:t>
            </a:r>
          </a:p>
          <a:p>
            <a:pPr lvl="1"/>
            <a:r>
              <a:rPr lang="de-DE" dirty="0"/>
              <a:t>Man kann es NIE oft genug gehört haben</a:t>
            </a:r>
          </a:p>
          <a:p>
            <a:pPr marL="457200" lvl="1" indent="0">
              <a:buNone/>
            </a:pPr>
            <a:endParaRPr lang="de-DE" dirty="0"/>
          </a:p>
        </p:txBody>
      </p:sp>
      <p:pic>
        <p:nvPicPr>
          <p:cNvPr id="3074" name="Picture 2" descr="Bildergebnis fÃ¼r stille post">
            <a:extLst>
              <a:ext uri="{FF2B5EF4-FFF2-40B4-BE49-F238E27FC236}">
                <a16:creationId xmlns:a16="http://schemas.microsoft.com/office/drawing/2014/main" id="{237E0DF9-C429-4745-B3F0-5EA4A3F87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870" y="190662"/>
            <a:ext cx="295275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Bildergebnis fÃ¼r sicherheitsunterweisung">
            <a:extLst>
              <a:ext uri="{FF2B5EF4-FFF2-40B4-BE49-F238E27FC236}">
                <a16:creationId xmlns:a16="http://schemas.microsoft.com/office/drawing/2014/main" id="{E2ECACEE-E21A-4982-A627-6349ED820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327" y="3857943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" name="Freihand 19">
                <a:extLst>
                  <a:ext uri="{FF2B5EF4-FFF2-40B4-BE49-F238E27FC236}">
                    <a16:creationId xmlns:a16="http://schemas.microsoft.com/office/drawing/2014/main" id="{F44890EF-0AC5-48E6-AA09-D44CFDF15909}"/>
                  </a:ext>
                </a:extLst>
              </p14:cNvPr>
              <p14:cNvContentPartPr/>
              <p14:nvPr/>
            </p14:nvContentPartPr>
            <p14:xfrm>
              <a:off x="345099" y="3108718"/>
              <a:ext cx="776880" cy="380160"/>
            </p14:xfrm>
          </p:contentPart>
        </mc:Choice>
        <mc:Fallback xmlns="">
          <p:pic>
            <p:nvPicPr>
              <p:cNvPr id="20" name="Freihand 19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F44890EF-0AC5-48E6-AA09-D44CFDF15909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06939" y="3070558"/>
                <a:ext cx="852840" cy="45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709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BADDD09C-633F-4A40-9230-18E327E54F67}"/>
              </a:ext>
            </a:extLst>
          </p:cNvPr>
          <p:cNvSpPr txBox="1"/>
          <p:nvPr/>
        </p:nvSpPr>
        <p:spPr>
          <a:xfrm>
            <a:off x="8167542" y="4865813"/>
            <a:ext cx="3918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Roboto" panose="02000000000000000000" pitchFamily="2" charset="0"/>
                <a:ea typeface="Roboto" panose="02000000000000000000" pitchFamily="2" charset="0"/>
              </a:rPr>
              <a:t>Sorgsamer Umgang: Regeln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Roboto" panose="02000000000000000000" pitchFamily="2" charset="0"/>
                <a:ea typeface="Roboto" panose="02000000000000000000" pitchFamily="2" charset="0"/>
              </a:rPr>
              <a:t>Verlust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Roboto" panose="02000000000000000000" pitchFamily="2" charset="0"/>
                <a:ea typeface="Roboto" panose="02000000000000000000" pitchFamily="2" charset="0"/>
              </a:rPr>
              <a:t>….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F58D7E-214F-4C09-A028-953C4AC39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erhalte ich eine Schlüsselkarte?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2C92027-DED0-4B0A-BAED-971C40958E01}"/>
              </a:ext>
            </a:extLst>
          </p:cNvPr>
          <p:cNvSpPr/>
          <p:nvPr/>
        </p:nvSpPr>
        <p:spPr>
          <a:xfrm>
            <a:off x="298521" y="1744959"/>
            <a:ext cx="6231758" cy="413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</a:pPr>
            <a:r>
              <a:rPr lang="de-DE" sz="2400" b="1" dirty="0">
                <a:latin typeface="Roboto "/>
              </a:rPr>
              <a:t>Voraussetzungen:</a:t>
            </a:r>
            <a:endParaRPr lang="en-US" sz="2400" b="1" dirty="0">
              <a:latin typeface="Roboto 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Roboto "/>
              </a:rPr>
              <a:t>Du bist bestätigtes Mitglied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Roboto "/>
              </a:rPr>
              <a:t>Allgemeine Sicherheits- &amp; Kleingeräteunterweisung absolviert</a:t>
            </a:r>
            <a:endParaRPr lang="en-US" sz="2400" dirty="0">
              <a:latin typeface="Roboto 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Roboto "/>
              </a:rPr>
              <a:t>Erster Monatsbeitrag ist eingegangen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Roboto "/>
              </a:rPr>
              <a:t>Du hast deinen 2G+ Nachweis an Daniel Herrmann übersandt</a:t>
            </a:r>
            <a:endParaRPr lang="en-US" sz="2400" dirty="0">
              <a:latin typeface="Roboto 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Roboto "/>
              </a:rPr>
              <a:t>Einmalig 5€ Kostenbeitrag</a:t>
            </a:r>
            <a:r>
              <a:rPr lang="en-US" sz="2400" dirty="0">
                <a:latin typeface="Roboto "/>
              </a:rPr>
              <a:t> + </a:t>
            </a:r>
            <a:r>
              <a:rPr lang="de-DE" sz="2400" dirty="0">
                <a:latin typeface="Roboto "/>
              </a:rPr>
              <a:t>20€ Kaution</a:t>
            </a:r>
            <a:endParaRPr lang="en-US" sz="2400" dirty="0">
              <a:latin typeface="Roboto 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Roboto "/>
              </a:rPr>
              <a:t>Gedruckte Kopie des Personalausweises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D929917-3E6C-4EDB-8F88-CB8C62AA7588}"/>
              </a:ext>
            </a:extLst>
          </p:cNvPr>
          <p:cNvSpPr/>
          <p:nvPr/>
        </p:nvSpPr>
        <p:spPr>
          <a:xfrm>
            <a:off x="7517393" y="744796"/>
            <a:ext cx="4674607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dirty="0">
                <a:latin typeface="Roboto" panose="02000000000000000000" pitchFamily="2" charset="0"/>
                <a:ea typeface="Roboto" panose="02000000000000000000" pitchFamily="2" charset="0"/>
              </a:rPr>
              <a:t>Erhalt: Bei Daniel Herrmann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Roboto" panose="02000000000000000000" pitchFamily="2" charset="0"/>
                <a:ea typeface="Roboto" panose="02000000000000000000" pitchFamily="2" charset="0"/>
              </a:rPr>
              <a:t>Du hast alle notwendigen Unterlagen &amp; 25€ (oder bereits gezahlt) dabei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Roboto" panose="02000000000000000000" pitchFamily="2" charset="0"/>
                <a:ea typeface="Roboto" panose="02000000000000000000" pitchFamily="2" charset="0"/>
              </a:rPr>
              <a:t>Erklärung des Schließsystems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Roboto" panose="02000000000000000000" pitchFamily="2" charset="0"/>
                <a:ea typeface="Roboto" panose="02000000000000000000" pitchFamily="2" charset="0"/>
              </a:rPr>
              <a:t>Aushändigung gegen Unterzeichnung der Empfangsbestätigung </a:t>
            </a:r>
          </a:p>
          <a:p>
            <a:pPr>
              <a:spcBef>
                <a:spcPts val="600"/>
              </a:spcBef>
            </a:pPr>
            <a:r>
              <a:rPr lang="de-DE" sz="2400" dirty="0">
                <a:latin typeface="Roboto" panose="02000000000000000000" pitchFamily="2" charset="0"/>
                <a:ea typeface="Roboto" panose="02000000000000000000" pitchFamily="2" charset="0"/>
              </a:rPr>
              <a:t>    (</a:t>
            </a:r>
            <a:r>
              <a:rPr lang="de-DE" sz="2400" b="1" dirty="0">
                <a:latin typeface="Roboto" panose="02000000000000000000" pitchFamily="2" charset="0"/>
                <a:ea typeface="Roboto" panose="02000000000000000000" pitchFamily="2" charset="0"/>
              </a:rPr>
              <a:t>vorher durchlesen</a:t>
            </a:r>
            <a:r>
              <a:rPr lang="de-DE" sz="2400" dirty="0">
                <a:latin typeface="Roboto" panose="02000000000000000000" pitchFamily="2" charset="0"/>
                <a:ea typeface="Roboto" panose="02000000000000000000" pitchFamily="2" charset="0"/>
              </a:rPr>
              <a:t>!)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631A496F-8176-46FF-BE1B-AC3F7586CD30}"/>
                  </a:ext>
                </a:extLst>
              </p14:cNvPr>
              <p14:cNvContentPartPr/>
              <p14:nvPr/>
            </p14:nvContentPartPr>
            <p14:xfrm>
              <a:off x="7088289" y="4733315"/>
              <a:ext cx="2549160" cy="82440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631A496F-8176-46FF-BE1B-AC3F7586CD30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052289" y="4661315"/>
                <a:ext cx="2620800" cy="2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2AAE40B0-D0FA-4F6F-870C-2C11A6C13BC0}"/>
                  </a:ext>
                </a:extLst>
              </p14:cNvPr>
              <p14:cNvContentPartPr/>
              <p14:nvPr/>
            </p14:nvContentPartPr>
            <p14:xfrm>
              <a:off x="7201310" y="4952181"/>
              <a:ext cx="663840" cy="535320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2AAE40B0-D0FA-4F6F-870C-2C11A6C13BC0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7165310" y="4880181"/>
                <a:ext cx="735480" cy="67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Freihand 10">
                <a:extLst>
                  <a:ext uri="{FF2B5EF4-FFF2-40B4-BE49-F238E27FC236}">
                    <a16:creationId xmlns:a16="http://schemas.microsoft.com/office/drawing/2014/main" id="{0092A91F-6801-41DD-851A-FDBD4C9593F6}"/>
                  </a:ext>
                </a:extLst>
              </p14:cNvPr>
              <p14:cNvContentPartPr/>
              <p14:nvPr/>
            </p14:nvContentPartPr>
            <p14:xfrm>
              <a:off x="7670604" y="5240265"/>
              <a:ext cx="479520" cy="444600"/>
            </p14:xfrm>
          </p:contentPart>
        </mc:Choice>
        <mc:Fallback xmlns="">
          <p:pic>
            <p:nvPicPr>
              <p:cNvPr id="11" name="Freihand 10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0092A91F-6801-41DD-851A-FDBD4C9593F6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634604" y="5168265"/>
                <a:ext cx="551160" cy="58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151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B8D7954-6ED9-44CF-BAD0-6FF2A59FB5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12107"/>
            <a:ext cx="9144000" cy="1791742"/>
          </a:xfrm>
        </p:spPr>
        <p:txBody>
          <a:bodyPr>
            <a:normAutofit fontScale="90000"/>
          </a:bodyPr>
          <a:lstStyle/>
          <a:p>
            <a:pPr algn="l"/>
            <a:r>
              <a:rPr lang="de-DE" dirty="0"/>
              <a:t>Bürgerwerkstatt – Zugang zu Werkzeug und </a:t>
            </a:r>
            <a:r>
              <a:rPr lang="de-DE" dirty="0" err="1"/>
              <a:t>Know-How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8662019B-DB80-47B6-9672-FE5AC52825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36120"/>
            <a:ext cx="9144000" cy="1655762"/>
          </a:xfrm>
        </p:spPr>
        <p:txBody>
          <a:bodyPr/>
          <a:lstStyle/>
          <a:p>
            <a:pPr algn="l"/>
            <a:r>
              <a:rPr lang="de-DE" dirty="0"/>
              <a:t>Makerspace als Sprungbrett für Macher, </a:t>
            </a:r>
            <a:br>
              <a:rPr lang="de-DE" dirty="0"/>
            </a:br>
            <a:r>
              <a:rPr lang="de-DE" dirty="0"/>
              <a:t>Start-ups, Kreative, Neugierige, Jugendliche &amp; Bürger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DA8AAF-61F4-4C38-ABCA-6975C1C9CB19}"/>
              </a:ext>
            </a:extLst>
          </p:cNvPr>
          <p:cNvSpPr txBox="1"/>
          <p:nvPr/>
        </p:nvSpPr>
        <p:spPr>
          <a:xfrm>
            <a:off x="284205" y="284205"/>
            <a:ext cx="7166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Makerspace</a:t>
            </a:r>
            <a:r>
              <a:rPr lang="de-DE" dirty="0"/>
              <a:t> – Was ist das?</a:t>
            </a:r>
          </a:p>
        </p:txBody>
      </p:sp>
    </p:spTree>
    <p:extLst>
      <p:ext uri="{BB962C8B-B14F-4D97-AF65-F5344CB8AC3E}">
        <p14:creationId xmlns:p14="http://schemas.microsoft.com/office/powerpoint/2010/main" val="2709088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646AC3-8F73-4EDB-A7F8-281251738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wir tun: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B895AD-5F2F-4204-ADC1-98D7367FA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205" y="1105594"/>
            <a:ext cx="10515600" cy="4351338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Einfacher und sicherer Zugang zu Werkzeug und Wissen:</a:t>
            </a:r>
            <a:br>
              <a:rPr lang="de-DE" dirty="0"/>
            </a:br>
            <a:r>
              <a:rPr lang="de-DE" dirty="0"/>
              <a:t>handwerklich bis hochtechnisch</a:t>
            </a:r>
          </a:p>
          <a:p>
            <a:pPr>
              <a:spcBef>
                <a:spcPts val="1800"/>
              </a:spcBef>
            </a:pPr>
            <a:r>
              <a:rPr lang="de-DE" dirty="0"/>
              <a:t>Förderung von Innovation und Kreativität</a:t>
            </a:r>
          </a:p>
          <a:p>
            <a:pPr>
              <a:spcBef>
                <a:spcPts val="1800"/>
              </a:spcBef>
            </a:pPr>
            <a:r>
              <a:rPr lang="de-DE" dirty="0"/>
              <a:t>Berufsorientierung und Unterstützung von qualifiziertem Nachwuchs</a:t>
            </a:r>
          </a:p>
          <a:p>
            <a:pPr>
              <a:spcBef>
                <a:spcPts val="1800"/>
              </a:spcBef>
            </a:pPr>
            <a:r>
              <a:rPr lang="de-DE" dirty="0"/>
              <a:t>Kooperation mit anderen Vereinen (Werkhof e.V., </a:t>
            </a:r>
            <a:r>
              <a:rPr lang="de-DE" dirty="0" err="1"/>
              <a:t>Sailing</a:t>
            </a:r>
            <a:r>
              <a:rPr lang="de-DE" dirty="0"/>
              <a:t>-Team Darmstadt …)</a:t>
            </a:r>
          </a:p>
          <a:p>
            <a:pPr>
              <a:spcBef>
                <a:spcPts val="1800"/>
              </a:spcBef>
            </a:pPr>
            <a:r>
              <a:rPr lang="de-DE" dirty="0"/>
              <a:t>Gemeinnützigkeit durch Bildungsauftrag</a:t>
            </a:r>
          </a:p>
        </p:txBody>
      </p:sp>
    </p:spTree>
    <p:extLst>
      <p:ext uri="{BB962C8B-B14F-4D97-AF65-F5344CB8AC3E}">
        <p14:creationId xmlns:p14="http://schemas.microsoft.com/office/powerpoint/2010/main" val="289625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6E4FD0-82C9-4BEF-9F66-34A309327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Unsere Struktur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EAA0C5-94D9-4A95-831B-1698E9779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167"/>
            <a:ext cx="10515600" cy="4373318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de-DE" b="1" dirty="0"/>
              <a:t>Gemeinnütziger</a:t>
            </a:r>
            <a:r>
              <a:rPr lang="de-DE" dirty="0"/>
              <a:t> e. V. mit 250+ aktiven Mitgliedern (* 11/2021)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de-DE" dirty="0"/>
              <a:t>(Gründung 2015)</a:t>
            </a:r>
          </a:p>
          <a:p>
            <a:pPr>
              <a:spcBef>
                <a:spcPts val="1800"/>
              </a:spcBef>
            </a:pPr>
            <a:r>
              <a:rPr lang="de-DE" dirty="0"/>
              <a:t>Betrieb einer </a:t>
            </a:r>
            <a:r>
              <a:rPr lang="de-DE" b="1" dirty="0"/>
              <a:t>Werkstatt</a:t>
            </a:r>
            <a:r>
              <a:rPr lang="de-DE" dirty="0"/>
              <a:t> in 9 Bereichen: </a:t>
            </a:r>
            <a:br>
              <a:rPr lang="de-DE" dirty="0"/>
            </a:br>
            <a:r>
              <a:rPr lang="de-DE" dirty="0"/>
              <a:t>Holz, Metall, Laser, Elektronik, 3D Druck &amp; Gemeinschaft, Töpferei, Schweißwerkstatt, Druckwerkstatt</a:t>
            </a:r>
          </a:p>
          <a:p>
            <a:pPr>
              <a:spcBef>
                <a:spcPts val="1800"/>
              </a:spcBef>
            </a:pPr>
            <a:r>
              <a:rPr lang="de-DE" dirty="0"/>
              <a:t>Vorstand &amp; Bereichsleiter &amp; Jeder andere auch in </a:t>
            </a:r>
            <a:r>
              <a:rPr lang="de-DE" b="1" dirty="0"/>
              <a:t>ehrenamtlichen</a:t>
            </a:r>
            <a:r>
              <a:rPr lang="de-DE" dirty="0"/>
              <a:t> Engagement</a:t>
            </a:r>
          </a:p>
          <a:p>
            <a:pPr>
              <a:spcBef>
                <a:spcPts val="1800"/>
              </a:spcBef>
            </a:pPr>
            <a:r>
              <a:rPr lang="de-DE" dirty="0"/>
              <a:t>Offene Werkstattzeiten für Jedermann &amp; eigener Zugang für Mitglieder (24/7) </a:t>
            </a:r>
            <a:r>
              <a:rPr lang="de-DE" u="sng" dirty="0"/>
              <a:t>möglich (muss aber beantragt werden)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630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18213CA-1B49-4146-AD39-ACC5F6F6F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4784" y="302902"/>
            <a:ext cx="7802661" cy="569712"/>
          </a:xfrm>
        </p:spPr>
        <p:txBody>
          <a:bodyPr rtlCol="0">
            <a:normAutofit fontScale="90000"/>
          </a:bodyPr>
          <a:lstStyle/>
          <a:p>
            <a:pPr rtl="0"/>
            <a:r>
              <a:rPr lang="de-DE" dirty="0"/>
              <a:t>Organigramm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EE1291F-9CE0-4151-AC16-66D2391BEF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F49D91-4A52-4095-A26C-1C35A26E19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87" y="348879"/>
            <a:ext cx="8127658" cy="563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068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>
            <a:extLst>
              <a:ext uri="{FF2B5EF4-FFF2-40B4-BE49-F238E27FC236}">
                <a16:creationId xmlns:a16="http://schemas.microsoft.com/office/drawing/2014/main" id="{BC840B0D-3CB2-4E93-BAD5-2C6DB5CBEF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9" t="5075" r="22817" b="37006"/>
          <a:stretch/>
        </p:blipFill>
        <p:spPr>
          <a:xfrm>
            <a:off x="-33165" y="868050"/>
            <a:ext cx="5406062" cy="269126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64AC877-999E-4FF9-870B-5E5885E76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370"/>
            <a:ext cx="10515600" cy="1087338"/>
          </a:xfrm>
        </p:spPr>
        <p:txBody>
          <a:bodyPr/>
          <a:lstStyle/>
          <a:p>
            <a:r>
              <a:rPr lang="de-DE" dirty="0">
                <a:effectLst>
                  <a:glow rad="190500">
                    <a:schemeClr val="bg1">
                      <a:alpha val="78000"/>
                    </a:schemeClr>
                  </a:glow>
                </a:effectLst>
              </a:rPr>
              <a:t>Was ist für den </a:t>
            </a:r>
            <a:r>
              <a:rPr lang="de-DE" dirty="0" err="1">
                <a:effectLst>
                  <a:glow rad="190500">
                    <a:schemeClr val="bg1">
                      <a:alpha val="78000"/>
                    </a:schemeClr>
                  </a:glow>
                </a:effectLst>
              </a:rPr>
              <a:t>Makerspace</a:t>
            </a:r>
            <a:r>
              <a:rPr lang="de-DE" dirty="0">
                <a:effectLst>
                  <a:glow rad="190500">
                    <a:schemeClr val="bg1">
                      <a:alpha val="78000"/>
                    </a:schemeClr>
                  </a:glow>
                </a:effectLst>
              </a:rPr>
              <a:t> Notwendig?</a:t>
            </a:r>
            <a:endParaRPr lang="en-US" dirty="0">
              <a:effectLst>
                <a:glow rad="190500">
                  <a:schemeClr val="bg1">
                    <a:alpha val="78000"/>
                  </a:schemeClr>
                </a:glow>
              </a:effectLst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0B9174-938A-4837-BC2D-1B8213E39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08" y="3850901"/>
            <a:ext cx="8125301" cy="21700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de-DE" dirty="0"/>
              <a:t>Durch ganz viel </a:t>
            </a:r>
            <a:r>
              <a:rPr lang="de-DE" b="1" dirty="0"/>
              <a:t>ehrenamtliches Engagement </a:t>
            </a:r>
            <a:r>
              <a:rPr lang="de-DE" dirty="0"/>
              <a:t>vieler toller Menschen – durch            !</a:t>
            </a:r>
          </a:p>
          <a:p>
            <a:r>
              <a:rPr lang="de-DE" dirty="0"/>
              <a:t>Ideen, Rat &amp; Tat, Zeit</a:t>
            </a:r>
          </a:p>
          <a:p>
            <a:pPr>
              <a:lnSpc>
                <a:spcPct val="100000"/>
              </a:lnSpc>
            </a:pPr>
            <a:r>
              <a:rPr lang="de-DE" sz="2400" dirty="0"/>
              <a:t>Finanzierung: Mitgliedsbeiträge &amp; Spenden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6B610EC0-E84B-481A-847F-74429B56908F}"/>
              </a:ext>
            </a:extLst>
          </p:cNvPr>
          <p:cNvGrpSpPr/>
          <p:nvPr/>
        </p:nvGrpSpPr>
        <p:grpSpPr>
          <a:xfrm>
            <a:off x="9291690" y="2251853"/>
            <a:ext cx="2469755" cy="3074927"/>
            <a:chOff x="9391135" y="2713259"/>
            <a:chExt cx="2469755" cy="3074927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34505352-66C5-447E-9568-BA0F3E8E58C9}"/>
                </a:ext>
              </a:extLst>
            </p:cNvPr>
            <p:cNvGrpSpPr/>
            <p:nvPr/>
          </p:nvGrpSpPr>
          <p:grpSpPr>
            <a:xfrm>
              <a:off x="9391135" y="2713259"/>
              <a:ext cx="2469755" cy="3074927"/>
              <a:chOff x="2249908" y="1744876"/>
              <a:chExt cx="1444144" cy="1798007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">
                <p14:nvContentPartPr>
                  <p14:cNvPr id="6" name="Freihand 5">
                    <a:extLst>
                      <a:ext uri="{FF2B5EF4-FFF2-40B4-BE49-F238E27FC236}">
                        <a16:creationId xmlns:a16="http://schemas.microsoft.com/office/drawing/2014/main" id="{89847396-3E99-4574-B569-CA7C328C6055}"/>
                      </a:ext>
                    </a:extLst>
                  </p14:cNvPr>
                  <p14:cNvContentPartPr/>
                  <p14:nvPr/>
                </p14:nvContentPartPr>
                <p14:xfrm>
                  <a:off x="3439260" y="2727063"/>
                  <a:ext cx="125640" cy="762480"/>
                </p14:xfrm>
              </p:contentPart>
            </mc:Choice>
            <mc:Fallback xmlns="">
              <p:pic>
                <p:nvPicPr>
                  <p:cNvPr id="6" name="Freihand 5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89847396-3E99-4574-B569-CA7C328C6055}"/>
                      </a:ext>
                    </a:extLst>
                  </p:cNvPr>
                  <p:cNvPicPr/>
                  <p:nvPr/>
                </p:nvPicPr>
                <p:blipFill>
                  <a:blip r:embed="rId5" cstate="print"/>
                  <a:stretch>
                    <a:fillRect/>
                  </a:stretch>
                </p:blipFill>
                <p:spPr>
                  <a:xfrm>
                    <a:off x="3416915" y="2704749"/>
                    <a:ext cx="170120" cy="80689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">
                <p14:nvContentPartPr>
                  <p14:cNvPr id="7" name="Freihand 6">
                    <a:extLst>
                      <a:ext uri="{FF2B5EF4-FFF2-40B4-BE49-F238E27FC236}">
                        <a16:creationId xmlns:a16="http://schemas.microsoft.com/office/drawing/2014/main" id="{870AEDE6-CD36-4334-A6C8-13C1E2F60103}"/>
                      </a:ext>
                    </a:extLst>
                  </p14:cNvPr>
                  <p14:cNvContentPartPr/>
                  <p14:nvPr/>
                </p14:nvContentPartPr>
                <p14:xfrm>
                  <a:off x="2573820" y="2932983"/>
                  <a:ext cx="254160" cy="343080"/>
                </p14:xfrm>
              </p:contentPart>
            </mc:Choice>
            <mc:Fallback xmlns="">
              <p:pic>
                <p:nvPicPr>
                  <p:cNvPr id="7" name="Freihand 6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870AEDE6-CD36-4334-A6C8-13C1E2F60103}"/>
                      </a:ext>
                    </a:extLst>
                  </p:cNvPr>
                  <p:cNvPicPr/>
                  <p:nvPr/>
                </p:nvPicPr>
                <p:blipFill>
                  <a:blip r:embed="rId8" cstate="print"/>
                  <a:stretch>
                    <a:fillRect/>
                  </a:stretch>
                </p:blipFill>
                <p:spPr>
                  <a:xfrm>
                    <a:off x="2551499" y="2910659"/>
                    <a:ext cx="298591" cy="38751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8" name="Freihand 7">
                    <a:extLst>
                      <a:ext uri="{FF2B5EF4-FFF2-40B4-BE49-F238E27FC236}">
                        <a16:creationId xmlns:a16="http://schemas.microsoft.com/office/drawing/2014/main" id="{19144829-69B5-4EED-9B22-53AED126FF4E}"/>
                      </a:ext>
                    </a:extLst>
                  </p14:cNvPr>
                  <p14:cNvContentPartPr/>
                  <p14:nvPr/>
                </p14:nvContentPartPr>
                <p14:xfrm>
                  <a:off x="2468700" y="2463183"/>
                  <a:ext cx="78480" cy="80640"/>
                </p14:xfrm>
              </p:contentPart>
            </mc:Choice>
            <mc:Fallback xmlns="">
              <p:pic>
                <p:nvPicPr>
                  <p:cNvPr id="8" name="Freihand 7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19144829-69B5-4EED-9B22-53AED126FF4E}"/>
                      </a:ext>
                    </a:extLst>
                  </p:cNvPr>
                  <p:cNvPicPr/>
                  <p:nvPr/>
                </p:nvPicPr>
                <p:blipFill>
                  <a:blip r:embed="rId10" cstate="print"/>
                  <a:stretch>
                    <a:fillRect/>
                  </a:stretch>
                </p:blipFill>
                <p:spPr>
                  <a:xfrm>
                    <a:off x="2446337" y="2440923"/>
                    <a:ext cx="122994" cy="12495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9" name="Freihand 8">
                    <a:extLst>
                      <a:ext uri="{FF2B5EF4-FFF2-40B4-BE49-F238E27FC236}">
                        <a16:creationId xmlns:a16="http://schemas.microsoft.com/office/drawing/2014/main" id="{B56A64BC-AB03-4D89-9AAF-361F3F833DF9}"/>
                      </a:ext>
                    </a:extLst>
                  </p14:cNvPr>
                  <p14:cNvContentPartPr/>
                  <p14:nvPr/>
                </p14:nvContentPartPr>
                <p14:xfrm>
                  <a:off x="2358180" y="1852623"/>
                  <a:ext cx="291240" cy="457920"/>
                </p14:xfrm>
              </p:contentPart>
            </mc:Choice>
            <mc:Fallback xmlns="">
              <p:pic>
                <p:nvPicPr>
                  <p:cNvPr id="9" name="Freihand 8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B56A64BC-AB03-4D89-9AAF-361F3F833DF9}"/>
                      </a:ext>
                    </a:extLst>
                  </p:cNvPr>
                  <p:cNvPicPr/>
                  <p:nvPr/>
                </p:nvPicPr>
                <p:blipFill>
                  <a:blip r:embed="rId12" cstate="print"/>
                  <a:stretch>
                    <a:fillRect/>
                  </a:stretch>
                </p:blipFill>
                <p:spPr>
                  <a:xfrm>
                    <a:off x="2335842" y="1830306"/>
                    <a:ext cx="335706" cy="50234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10" name="Freihand 9">
                    <a:extLst>
                      <a:ext uri="{FF2B5EF4-FFF2-40B4-BE49-F238E27FC236}">
                        <a16:creationId xmlns:a16="http://schemas.microsoft.com/office/drawing/2014/main" id="{EEC1DB5A-F079-4281-8345-DFACEDF65265}"/>
                      </a:ext>
                    </a:extLst>
                  </p14:cNvPr>
                  <p14:cNvContentPartPr/>
                  <p14:nvPr/>
                </p14:nvContentPartPr>
                <p14:xfrm>
                  <a:off x="2336220" y="1825263"/>
                  <a:ext cx="353520" cy="359640"/>
                </p14:xfrm>
              </p:contentPart>
            </mc:Choice>
            <mc:Fallback xmlns="">
              <p:pic>
                <p:nvPicPr>
                  <p:cNvPr id="10" name="Freihand 9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EEC1DB5A-F079-4281-8345-DFACEDF65265}"/>
                      </a:ext>
                    </a:extLst>
                  </p:cNvPr>
                  <p:cNvPicPr/>
                  <p:nvPr/>
                </p:nvPicPr>
                <p:blipFill>
                  <a:blip r:embed="rId14" cstate="print"/>
                  <a:stretch>
                    <a:fillRect/>
                  </a:stretch>
                </p:blipFill>
                <p:spPr>
                  <a:xfrm>
                    <a:off x="2313901" y="1802943"/>
                    <a:ext cx="397947" cy="40406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11" name="Freihand 10">
                    <a:extLst>
                      <a:ext uri="{FF2B5EF4-FFF2-40B4-BE49-F238E27FC236}">
                        <a16:creationId xmlns:a16="http://schemas.microsoft.com/office/drawing/2014/main" id="{99944CA7-D93B-409C-B5E1-2288751C78C1}"/>
                      </a:ext>
                    </a:extLst>
                  </p14:cNvPr>
                  <p14:cNvContentPartPr/>
                  <p14:nvPr/>
                </p14:nvContentPartPr>
                <p14:xfrm>
                  <a:off x="3348180" y="2417103"/>
                  <a:ext cx="72720" cy="99360"/>
                </p14:xfrm>
              </p:contentPart>
            </mc:Choice>
            <mc:Fallback xmlns="">
              <p:pic>
                <p:nvPicPr>
                  <p:cNvPr id="11" name="Freihand 10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99944CA7-D93B-409C-B5E1-2288751C78C1}"/>
                      </a:ext>
                    </a:extLst>
                  </p:cNvPr>
                  <p:cNvPicPr/>
                  <p:nvPr/>
                </p:nvPicPr>
                <p:blipFill>
                  <a:blip r:embed="rId16" cstate="print"/>
                  <a:stretch>
                    <a:fillRect/>
                  </a:stretch>
                </p:blipFill>
                <p:spPr>
                  <a:xfrm>
                    <a:off x="3331528" y="2400473"/>
                    <a:ext cx="106024" cy="1326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12" name="Freihand 11">
                    <a:extLst>
                      <a:ext uri="{FF2B5EF4-FFF2-40B4-BE49-F238E27FC236}">
                        <a16:creationId xmlns:a16="http://schemas.microsoft.com/office/drawing/2014/main" id="{E2452DB1-A179-4359-8B76-369C9CE82E7B}"/>
                      </a:ext>
                    </a:extLst>
                  </p14:cNvPr>
                  <p14:cNvContentPartPr/>
                  <p14:nvPr/>
                </p14:nvContentPartPr>
                <p14:xfrm>
                  <a:off x="3395700" y="2296863"/>
                  <a:ext cx="246240" cy="260640"/>
                </p14:xfrm>
              </p:contentPart>
            </mc:Choice>
            <mc:Fallback xmlns="">
              <p:pic>
                <p:nvPicPr>
                  <p:cNvPr id="12" name="Freihand 11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E2452DB1-A179-4359-8B76-369C9CE82E7B}"/>
                      </a:ext>
                    </a:extLst>
                  </p:cNvPr>
                  <p:cNvPicPr/>
                  <p:nvPr/>
                </p:nvPicPr>
                <p:blipFill>
                  <a:blip r:embed="rId18" cstate="print"/>
                  <a:stretch>
                    <a:fillRect/>
                  </a:stretch>
                </p:blipFill>
                <p:spPr>
                  <a:xfrm>
                    <a:off x="3379059" y="2280217"/>
                    <a:ext cx="279521" cy="29393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13" name="Freihand 12">
                    <a:extLst>
                      <a:ext uri="{FF2B5EF4-FFF2-40B4-BE49-F238E27FC236}">
                        <a16:creationId xmlns:a16="http://schemas.microsoft.com/office/drawing/2014/main" id="{AE4247DD-0C52-4111-8A1E-997FD1079B70}"/>
                      </a:ext>
                    </a:extLst>
                  </p14:cNvPr>
                  <p14:cNvContentPartPr/>
                  <p14:nvPr/>
                </p14:nvContentPartPr>
                <p14:xfrm>
                  <a:off x="3086460" y="1902303"/>
                  <a:ext cx="16200" cy="59400"/>
                </p14:xfrm>
              </p:contentPart>
            </mc:Choice>
            <mc:Fallback xmlns="">
              <p:pic>
                <p:nvPicPr>
                  <p:cNvPr id="13" name="Freihand 12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AE4247DD-0C52-4111-8A1E-997FD1079B70}"/>
                      </a:ext>
                    </a:extLst>
                  </p:cNvPr>
                  <p:cNvPicPr/>
                  <p:nvPr/>
                </p:nvPicPr>
                <p:blipFill>
                  <a:blip r:embed="rId20" cstate="print"/>
                  <a:stretch>
                    <a:fillRect/>
                  </a:stretch>
                </p:blipFill>
                <p:spPr>
                  <a:xfrm>
                    <a:off x="3069621" y="1885603"/>
                    <a:ext cx="49879" cy="9279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14" name="Freihand 13">
                    <a:extLst>
                      <a:ext uri="{FF2B5EF4-FFF2-40B4-BE49-F238E27FC236}">
                        <a16:creationId xmlns:a16="http://schemas.microsoft.com/office/drawing/2014/main" id="{947E6654-2058-4CC4-8AE5-677C70EC963D}"/>
                      </a:ext>
                    </a:extLst>
                  </p14:cNvPr>
                  <p14:cNvContentPartPr/>
                  <p14:nvPr/>
                </p14:nvContentPartPr>
                <p14:xfrm>
                  <a:off x="2971980" y="1889703"/>
                  <a:ext cx="433800" cy="448920"/>
                </p14:xfrm>
              </p:contentPart>
            </mc:Choice>
            <mc:Fallback xmlns="">
              <p:pic>
                <p:nvPicPr>
                  <p:cNvPr id="14" name="Freihand 13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947E6654-2058-4CC4-8AE5-677C70EC963D}"/>
                      </a:ext>
                    </a:extLst>
                  </p:cNvPr>
                  <p:cNvPicPr/>
                  <p:nvPr/>
                </p:nvPicPr>
                <p:blipFill>
                  <a:blip r:embed="rId22" cstate="print"/>
                  <a:stretch>
                    <a:fillRect/>
                  </a:stretch>
                </p:blipFill>
                <p:spPr>
                  <a:xfrm>
                    <a:off x="2955344" y="1873061"/>
                    <a:ext cx="467072" cy="48220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15" name="Freihand 14">
                    <a:extLst>
                      <a:ext uri="{FF2B5EF4-FFF2-40B4-BE49-F238E27FC236}">
                        <a16:creationId xmlns:a16="http://schemas.microsoft.com/office/drawing/2014/main" id="{578CC83C-2194-4455-9CAA-75E3594A7054}"/>
                      </a:ext>
                    </a:extLst>
                  </p14:cNvPr>
                  <p14:cNvContentPartPr/>
                  <p14:nvPr/>
                </p14:nvContentPartPr>
                <p14:xfrm>
                  <a:off x="3105900" y="1973583"/>
                  <a:ext cx="291240" cy="268920"/>
                </p14:xfrm>
              </p:contentPart>
            </mc:Choice>
            <mc:Fallback xmlns="">
              <p:pic>
                <p:nvPicPr>
                  <p:cNvPr id="15" name="Freihand 14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578CC83C-2194-4455-9CAA-75E3594A7054}"/>
                      </a:ext>
                    </a:extLst>
                  </p:cNvPr>
                  <p:cNvPicPr/>
                  <p:nvPr/>
                </p:nvPicPr>
                <p:blipFill>
                  <a:blip r:embed="rId24" cstate="print"/>
                  <a:stretch>
                    <a:fillRect/>
                  </a:stretch>
                </p:blipFill>
                <p:spPr>
                  <a:xfrm>
                    <a:off x="3089264" y="1956947"/>
                    <a:ext cx="324513" cy="30219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16" name="Freihand 15">
                    <a:extLst>
                      <a:ext uri="{FF2B5EF4-FFF2-40B4-BE49-F238E27FC236}">
                        <a16:creationId xmlns:a16="http://schemas.microsoft.com/office/drawing/2014/main" id="{8481D8D3-21D2-47F0-9E9D-CBDC3DCF27C3}"/>
                      </a:ext>
                    </a:extLst>
                  </p14:cNvPr>
                  <p14:cNvContentPartPr/>
                  <p14:nvPr/>
                </p14:nvContentPartPr>
                <p14:xfrm>
                  <a:off x="2963700" y="1969263"/>
                  <a:ext cx="331200" cy="336240"/>
                </p14:xfrm>
              </p:contentPart>
            </mc:Choice>
            <mc:Fallback xmlns="">
              <p:pic>
                <p:nvPicPr>
                  <p:cNvPr id="16" name="Freihand 15">
                    <a:extLst>
                      <a:ext uri="{FF2B5EF4-FFF2-40B4-BE49-F238E27FC236}">
                        <a16:creationId xmlns:p14="http://schemas.microsoft.com/office/powerpoint/2010/main" xmlns="" xmlns:a16="http://schemas.microsoft.com/office/drawing/2014/main" id="{8481D8D3-21D2-47F0-9E9D-CBDC3DCF27C3}"/>
                      </a:ext>
                    </a:extLst>
                  </p:cNvPr>
                  <p:cNvPicPr/>
                  <p:nvPr/>
                </p:nvPicPr>
                <p:blipFill>
                  <a:blip r:embed="rId26" cstate="print"/>
                  <a:stretch>
                    <a:fillRect/>
                  </a:stretch>
                </p:blipFill>
                <p:spPr>
                  <a:xfrm>
                    <a:off x="2947066" y="1952630"/>
                    <a:ext cx="364467" cy="369506"/>
                  </a:xfrm>
                  <a:prstGeom prst="rect">
                    <a:avLst/>
                  </a:prstGeom>
                </p:spPr>
              </p:pic>
            </mc:Fallback>
          </mc:AlternateContent>
          <p:pic>
            <p:nvPicPr>
              <p:cNvPr id="17" name="Grafik 16">
                <a:extLst>
                  <a:ext uri="{FF2B5EF4-FFF2-40B4-BE49-F238E27FC236}">
                    <a16:creationId xmlns:a16="http://schemas.microsoft.com/office/drawing/2014/main" id="{995B5E85-0C94-4D24-B509-8312E3FDB3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9908" y="1744876"/>
                <a:ext cx="1444144" cy="1798007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9" name="Freihand 18">
                  <a:extLst>
                    <a:ext uri="{FF2B5EF4-FFF2-40B4-BE49-F238E27FC236}">
                      <a16:creationId xmlns:a16="http://schemas.microsoft.com/office/drawing/2014/main" id="{A2A72C6C-36FF-4E3F-8FC0-49BF742BBFCB}"/>
                    </a:ext>
                  </a:extLst>
                </p14:cNvPr>
                <p14:cNvContentPartPr/>
                <p14:nvPr/>
              </p14:nvContentPartPr>
              <p14:xfrm>
                <a:off x="9961145" y="4847083"/>
                <a:ext cx="316440" cy="471240"/>
              </p14:xfrm>
            </p:contentPart>
          </mc:Choice>
          <mc:Fallback xmlns="">
            <p:pic>
              <p:nvPicPr>
                <p:cNvPr id="19" name="Freihand 18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A2A72C6C-36FF-4E3F-8FC0-49BF742BBFCB}"/>
                    </a:ext>
                  </a:extLst>
                </p:cNvPr>
                <p:cNvPicPr/>
                <p:nvPr/>
              </p:nvPicPr>
              <p:blipFill>
                <a:blip r:embed="rId29" cstate="print"/>
                <a:stretch>
                  <a:fillRect/>
                </a:stretch>
              </p:blipFill>
              <p:spPr>
                <a:xfrm>
                  <a:off x="9952145" y="4838083"/>
                  <a:ext cx="334080" cy="48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0" name="Freihand 19">
                  <a:extLst>
                    <a:ext uri="{FF2B5EF4-FFF2-40B4-BE49-F238E27FC236}">
                      <a16:creationId xmlns:a16="http://schemas.microsoft.com/office/drawing/2014/main" id="{CECD622E-ED24-42BE-80A0-38C84B3B8A91}"/>
                    </a:ext>
                  </a:extLst>
                </p14:cNvPr>
                <p14:cNvContentPartPr/>
                <p14:nvPr/>
              </p14:nvContentPartPr>
              <p14:xfrm>
                <a:off x="9600785" y="2920363"/>
                <a:ext cx="500400" cy="722160"/>
              </p14:xfrm>
            </p:contentPart>
          </mc:Choice>
          <mc:Fallback xmlns="">
            <p:pic>
              <p:nvPicPr>
                <p:cNvPr id="20" name="Freihand 19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CECD622E-ED24-42BE-80A0-38C84B3B8A91}"/>
                    </a:ext>
                  </a:extLst>
                </p:cNvPr>
                <p:cNvPicPr/>
                <p:nvPr/>
              </p:nvPicPr>
              <p:blipFill>
                <a:blip r:embed="rId31" cstate="print"/>
                <a:stretch>
                  <a:fillRect/>
                </a:stretch>
              </p:blipFill>
              <p:spPr>
                <a:xfrm>
                  <a:off x="9562625" y="2882203"/>
                  <a:ext cx="576360" cy="79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1" name="Freihand 20">
                  <a:extLst>
                    <a:ext uri="{FF2B5EF4-FFF2-40B4-BE49-F238E27FC236}">
                      <a16:creationId xmlns:a16="http://schemas.microsoft.com/office/drawing/2014/main" id="{FF0CC960-E5D9-4C6E-B938-64B1FF7C57A8}"/>
                    </a:ext>
                  </a:extLst>
                </p14:cNvPr>
                <p14:cNvContentPartPr/>
                <p14:nvPr/>
              </p14:nvContentPartPr>
              <p14:xfrm>
                <a:off x="10626065" y="2980483"/>
                <a:ext cx="725400" cy="704160"/>
              </p14:xfrm>
            </p:contentPart>
          </mc:Choice>
          <mc:Fallback xmlns="">
            <p:pic>
              <p:nvPicPr>
                <p:cNvPr id="21" name="Freihand 20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FF0CC960-E5D9-4C6E-B938-64B1FF7C57A8}"/>
                    </a:ext>
                  </a:extLst>
                </p:cNvPr>
                <p:cNvPicPr/>
                <p:nvPr/>
              </p:nvPicPr>
              <p:blipFill>
                <a:blip r:embed="rId33" cstate="print"/>
                <a:stretch>
                  <a:fillRect/>
                </a:stretch>
              </p:blipFill>
              <p:spPr>
                <a:xfrm>
                  <a:off x="10587905" y="2942323"/>
                  <a:ext cx="801360" cy="78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2" name="Freihand 21">
                  <a:extLst>
                    <a:ext uri="{FF2B5EF4-FFF2-40B4-BE49-F238E27FC236}">
                      <a16:creationId xmlns:a16="http://schemas.microsoft.com/office/drawing/2014/main" id="{88296D22-DCA5-40D9-B0BC-82FA069F9F70}"/>
                    </a:ext>
                  </a:extLst>
                </p14:cNvPr>
                <p14:cNvContentPartPr/>
                <p14:nvPr/>
              </p14:nvContentPartPr>
              <p14:xfrm>
                <a:off x="11464505" y="4393483"/>
                <a:ext cx="143640" cy="761040"/>
              </p14:xfrm>
            </p:contentPart>
          </mc:Choice>
          <mc:Fallback xmlns="">
            <p:pic>
              <p:nvPicPr>
                <p:cNvPr id="22" name="Freihand 21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88296D22-DCA5-40D9-B0BC-82FA069F9F70}"/>
                    </a:ext>
                  </a:extLst>
                </p:cNvPr>
                <p:cNvPicPr/>
                <p:nvPr/>
              </p:nvPicPr>
              <p:blipFill>
                <a:blip r:embed="rId35" cstate="print"/>
                <a:stretch>
                  <a:fillRect/>
                </a:stretch>
              </p:blipFill>
              <p:spPr>
                <a:xfrm>
                  <a:off x="11426345" y="4355323"/>
                  <a:ext cx="219600" cy="83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3" name="Freihand 22">
                  <a:extLst>
                    <a:ext uri="{FF2B5EF4-FFF2-40B4-BE49-F238E27FC236}">
                      <a16:creationId xmlns:a16="http://schemas.microsoft.com/office/drawing/2014/main" id="{E2D6C86F-F5CB-461A-9776-33A220ACE4EC}"/>
                    </a:ext>
                  </a:extLst>
                </p14:cNvPr>
                <p14:cNvContentPartPr/>
                <p14:nvPr/>
              </p14:nvContentPartPr>
              <p14:xfrm>
                <a:off x="11476025" y="5514883"/>
                <a:ext cx="143640" cy="167400"/>
              </p14:xfrm>
            </p:contentPart>
          </mc:Choice>
          <mc:Fallback xmlns="">
            <p:pic>
              <p:nvPicPr>
                <p:cNvPr id="23" name="Freihand 22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E2D6C86F-F5CB-461A-9776-33A220ACE4EC}"/>
                    </a:ext>
                  </a:extLst>
                </p:cNvPr>
                <p:cNvPicPr/>
                <p:nvPr/>
              </p:nvPicPr>
              <p:blipFill>
                <a:blip r:embed="rId37" cstate="print"/>
                <a:stretch>
                  <a:fillRect/>
                </a:stretch>
              </p:blipFill>
              <p:spPr>
                <a:xfrm>
                  <a:off x="11437865" y="5476723"/>
                  <a:ext cx="219600" cy="24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4" name="Freihand 23">
                  <a:extLst>
                    <a:ext uri="{FF2B5EF4-FFF2-40B4-BE49-F238E27FC236}">
                      <a16:creationId xmlns:a16="http://schemas.microsoft.com/office/drawing/2014/main" id="{F22E2542-F659-45BD-985C-5CC30AE195AA}"/>
                    </a:ext>
                  </a:extLst>
                </p14:cNvPr>
                <p14:cNvContentPartPr/>
                <p14:nvPr/>
              </p14:nvContentPartPr>
              <p14:xfrm>
                <a:off x="11352905" y="3713803"/>
                <a:ext cx="320760" cy="342360"/>
              </p14:xfrm>
            </p:contentPart>
          </mc:Choice>
          <mc:Fallback xmlns="">
            <p:pic>
              <p:nvPicPr>
                <p:cNvPr id="24" name="Freihand 23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F22E2542-F659-45BD-985C-5CC30AE195AA}"/>
                    </a:ext>
                  </a:extLst>
                </p:cNvPr>
                <p:cNvPicPr/>
                <p:nvPr/>
              </p:nvPicPr>
              <p:blipFill>
                <a:blip r:embed="rId39" cstate="print"/>
                <a:stretch>
                  <a:fillRect/>
                </a:stretch>
              </p:blipFill>
              <p:spPr>
                <a:xfrm>
                  <a:off x="11324465" y="3685363"/>
                  <a:ext cx="377640" cy="39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7" name="Freihand 26">
                  <a:extLst>
                    <a:ext uri="{FF2B5EF4-FFF2-40B4-BE49-F238E27FC236}">
                      <a16:creationId xmlns:a16="http://schemas.microsoft.com/office/drawing/2014/main" id="{3D11367A-0A98-45C7-A89C-BE684E2BDCC5}"/>
                    </a:ext>
                  </a:extLst>
                </p14:cNvPr>
                <p14:cNvContentPartPr/>
                <p14:nvPr/>
              </p14:nvContentPartPr>
              <p14:xfrm>
                <a:off x="11396105" y="3777883"/>
                <a:ext cx="272520" cy="336240"/>
              </p14:xfrm>
            </p:contentPart>
          </mc:Choice>
          <mc:Fallback xmlns="">
            <p:pic>
              <p:nvPicPr>
                <p:cNvPr id="27" name="Freihand 26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3D11367A-0A98-45C7-A89C-BE684E2BDCC5}"/>
                    </a:ext>
                  </a:extLst>
                </p:cNvPr>
                <p:cNvPicPr/>
                <p:nvPr/>
              </p:nvPicPr>
              <p:blipFill>
                <a:blip r:embed="rId41" cstate="print"/>
                <a:stretch>
                  <a:fillRect/>
                </a:stretch>
              </p:blipFill>
              <p:spPr>
                <a:xfrm>
                  <a:off x="11367665" y="3749443"/>
                  <a:ext cx="329400" cy="39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8" name="Freihand 27">
                  <a:extLst>
                    <a:ext uri="{FF2B5EF4-FFF2-40B4-BE49-F238E27FC236}">
                      <a16:creationId xmlns:a16="http://schemas.microsoft.com/office/drawing/2014/main" id="{363AB4CF-F250-4928-BE40-8717703304B4}"/>
                    </a:ext>
                  </a:extLst>
                </p14:cNvPr>
                <p14:cNvContentPartPr/>
                <p14:nvPr/>
              </p14:nvContentPartPr>
              <p14:xfrm>
                <a:off x="11575025" y="3771403"/>
                <a:ext cx="174240" cy="241560"/>
              </p14:xfrm>
            </p:contentPart>
          </mc:Choice>
          <mc:Fallback xmlns="">
            <p:pic>
              <p:nvPicPr>
                <p:cNvPr id="28" name="Freihand 27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363AB4CF-F250-4928-BE40-8717703304B4}"/>
                    </a:ext>
                  </a:extLst>
                </p:cNvPr>
                <p:cNvPicPr/>
                <p:nvPr/>
              </p:nvPicPr>
              <p:blipFill>
                <a:blip r:embed="rId43" cstate="print"/>
                <a:stretch>
                  <a:fillRect/>
                </a:stretch>
              </p:blipFill>
              <p:spPr>
                <a:xfrm>
                  <a:off x="11546585" y="3742963"/>
                  <a:ext cx="231120" cy="29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9" name="Freihand 28">
                  <a:extLst>
                    <a:ext uri="{FF2B5EF4-FFF2-40B4-BE49-F238E27FC236}">
                      <a16:creationId xmlns:a16="http://schemas.microsoft.com/office/drawing/2014/main" id="{CC348FD0-4F88-4386-8EA2-776B0D4CAD10}"/>
                    </a:ext>
                  </a:extLst>
                </p14:cNvPr>
                <p14:cNvContentPartPr/>
                <p14:nvPr/>
              </p14:nvContentPartPr>
              <p14:xfrm>
                <a:off x="10631825" y="2957083"/>
                <a:ext cx="573840" cy="247320"/>
              </p14:xfrm>
            </p:contentPart>
          </mc:Choice>
          <mc:Fallback xmlns="">
            <p:pic>
              <p:nvPicPr>
                <p:cNvPr id="29" name="Freihand 28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CC348FD0-4F88-4386-8EA2-776B0D4CAD10}"/>
                    </a:ext>
                  </a:extLst>
                </p:cNvPr>
                <p:cNvPicPr/>
                <p:nvPr/>
              </p:nvPicPr>
              <p:blipFill>
                <a:blip r:embed="rId45" cstate="print"/>
                <a:stretch>
                  <a:fillRect/>
                </a:stretch>
              </p:blipFill>
              <p:spPr>
                <a:xfrm>
                  <a:off x="10603385" y="2928643"/>
                  <a:ext cx="630720" cy="30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0" name="Freihand 29">
                  <a:extLst>
                    <a:ext uri="{FF2B5EF4-FFF2-40B4-BE49-F238E27FC236}">
                      <a16:creationId xmlns:a16="http://schemas.microsoft.com/office/drawing/2014/main" id="{2A5A9509-1088-41F3-8F58-91191902BD02}"/>
                    </a:ext>
                  </a:extLst>
                </p14:cNvPr>
                <p14:cNvContentPartPr/>
                <p14:nvPr/>
              </p14:nvContentPartPr>
              <p14:xfrm>
                <a:off x="9529145" y="2833603"/>
                <a:ext cx="383760" cy="268200"/>
              </p14:xfrm>
            </p:contentPart>
          </mc:Choice>
          <mc:Fallback xmlns="">
            <p:pic>
              <p:nvPicPr>
                <p:cNvPr id="30" name="Freihand 29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2A5A9509-1088-41F3-8F58-91191902BD02}"/>
                    </a:ext>
                  </a:extLst>
                </p:cNvPr>
                <p:cNvPicPr/>
                <p:nvPr/>
              </p:nvPicPr>
              <p:blipFill>
                <a:blip r:embed="rId47" cstate="print"/>
                <a:stretch>
                  <a:fillRect/>
                </a:stretch>
              </p:blipFill>
              <p:spPr>
                <a:xfrm>
                  <a:off x="9500705" y="2805163"/>
                  <a:ext cx="440640" cy="32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6" name="Freihand 35">
                  <a:extLst>
                    <a:ext uri="{FF2B5EF4-FFF2-40B4-BE49-F238E27FC236}">
                      <a16:creationId xmlns:a16="http://schemas.microsoft.com/office/drawing/2014/main" id="{1C1CCAE0-B12D-44C0-A0A2-B2DD4EACCEB3}"/>
                    </a:ext>
                  </a:extLst>
                </p14:cNvPr>
                <p14:cNvContentPartPr/>
                <p14:nvPr/>
              </p14:nvContentPartPr>
              <p14:xfrm>
                <a:off x="9753785" y="3300523"/>
                <a:ext cx="328680" cy="388800"/>
              </p14:xfrm>
            </p:contentPart>
          </mc:Choice>
          <mc:Fallback xmlns="">
            <p:pic>
              <p:nvPicPr>
                <p:cNvPr id="36" name="Freihand 35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1C1CCAE0-B12D-44C0-A0A2-B2DD4EACCEB3}"/>
                    </a:ext>
                  </a:extLst>
                </p:cNvPr>
                <p:cNvPicPr/>
                <p:nvPr/>
              </p:nvPicPr>
              <p:blipFill>
                <a:blip r:embed="rId49" cstate="print"/>
                <a:stretch>
                  <a:fillRect/>
                </a:stretch>
              </p:blipFill>
              <p:spPr>
                <a:xfrm>
                  <a:off x="9725345" y="3272083"/>
                  <a:ext cx="385560" cy="44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7" name="Freihand 36">
                  <a:extLst>
                    <a:ext uri="{FF2B5EF4-FFF2-40B4-BE49-F238E27FC236}">
                      <a16:creationId xmlns:a16="http://schemas.microsoft.com/office/drawing/2014/main" id="{B332191C-F83E-48A5-AE90-79B492A555F0}"/>
                    </a:ext>
                  </a:extLst>
                </p14:cNvPr>
                <p14:cNvContentPartPr/>
                <p14:nvPr/>
              </p14:nvContentPartPr>
              <p14:xfrm>
                <a:off x="9733985" y="3928363"/>
                <a:ext cx="191160" cy="160920"/>
              </p14:xfrm>
            </p:contentPart>
          </mc:Choice>
          <mc:Fallback xmlns="">
            <p:pic>
              <p:nvPicPr>
                <p:cNvPr id="37" name="Freihand 36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B332191C-F83E-48A5-AE90-79B492A555F0}"/>
                    </a:ext>
                  </a:extLst>
                </p:cNvPr>
                <p:cNvPicPr/>
                <p:nvPr/>
              </p:nvPicPr>
              <p:blipFill>
                <a:blip r:embed="rId51" cstate="print"/>
                <a:stretch>
                  <a:fillRect/>
                </a:stretch>
              </p:blipFill>
              <p:spPr>
                <a:xfrm>
                  <a:off x="9705545" y="3899923"/>
                  <a:ext cx="248040" cy="21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8" name="Freihand 37">
                  <a:extLst>
                    <a:ext uri="{FF2B5EF4-FFF2-40B4-BE49-F238E27FC236}">
                      <a16:creationId xmlns:a16="http://schemas.microsoft.com/office/drawing/2014/main" id="{830A6B6A-41BB-4AB5-8627-188CB5BE1E2D}"/>
                    </a:ext>
                  </a:extLst>
                </p14:cNvPr>
                <p14:cNvContentPartPr/>
                <p14:nvPr/>
              </p14:nvContentPartPr>
              <p14:xfrm>
                <a:off x="9942785" y="4767523"/>
                <a:ext cx="150120" cy="247320"/>
              </p14:xfrm>
            </p:contentPart>
          </mc:Choice>
          <mc:Fallback xmlns="">
            <p:pic>
              <p:nvPicPr>
                <p:cNvPr id="38" name="Freihand 37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830A6B6A-41BB-4AB5-8627-188CB5BE1E2D}"/>
                    </a:ext>
                  </a:extLst>
                </p:cNvPr>
                <p:cNvPicPr/>
                <p:nvPr/>
              </p:nvPicPr>
              <p:blipFill>
                <a:blip r:embed="rId53" cstate="print"/>
                <a:stretch>
                  <a:fillRect/>
                </a:stretch>
              </p:blipFill>
              <p:spPr>
                <a:xfrm>
                  <a:off x="9914345" y="4739083"/>
                  <a:ext cx="207000" cy="30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9" name="Freihand 38">
                  <a:extLst>
                    <a:ext uri="{FF2B5EF4-FFF2-40B4-BE49-F238E27FC236}">
                      <a16:creationId xmlns:a16="http://schemas.microsoft.com/office/drawing/2014/main" id="{0B27F351-83E0-49BC-BFC8-9D1C16BA8252}"/>
                    </a:ext>
                  </a:extLst>
                </p14:cNvPr>
                <p14:cNvContentPartPr/>
                <p14:nvPr/>
              </p14:nvContentPartPr>
              <p14:xfrm>
                <a:off x="10216745" y="4760323"/>
                <a:ext cx="205560" cy="394200"/>
              </p14:xfrm>
            </p:contentPart>
          </mc:Choice>
          <mc:Fallback xmlns="">
            <p:pic>
              <p:nvPicPr>
                <p:cNvPr id="39" name="Freihand 38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0B27F351-83E0-49BC-BFC8-9D1C16BA8252}"/>
                    </a:ext>
                  </a:extLst>
                </p:cNvPr>
                <p:cNvPicPr/>
                <p:nvPr/>
              </p:nvPicPr>
              <p:blipFill>
                <a:blip r:embed="rId55" cstate="print"/>
                <a:stretch>
                  <a:fillRect/>
                </a:stretch>
              </p:blipFill>
              <p:spPr>
                <a:xfrm>
                  <a:off x="10188305" y="4731883"/>
                  <a:ext cx="262440" cy="45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0" name="Freihand 39">
                  <a:extLst>
                    <a:ext uri="{FF2B5EF4-FFF2-40B4-BE49-F238E27FC236}">
                      <a16:creationId xmlns:a16="http://schemas.microsoft.com/office/drawing/2014/main" id="{D4B4D8D6-2A34-4A71-A389-98A9871C0F92}"/>
                    </a:ext>
                  </a:extLst>
                </p14:cNvPr>
                <p14:cNvContentPartPr/>
                <p14:nvPr/>
              </p14:nvContentPartPr>
              <p14:xfrm>
                <a:off x="11502305" y="4441363"/>
                <a:ext cx="136080" cy="810360"/>
              </p14:xfrm>
            </p:contentPart>
          </mc:Choice>
          <mc:Fallback xmlns="">
            <p:pic>
              <p:nvPicPr>
                <p:cNvPr id="40" name="Freihand 39">
                  <a:extLst>
                    <a:ext uri="{FF2B5EF4-FFF2-40B4-BE49-F238E27FC236}">
                      <a16:creationId xmlns:p14="http://schemas.microsoft.com/office/powerpoint/2010/main" xmlns="" xmlns:a16="http://schemas.microsoft.com/office/drawing/2014/main" id="{D4B4D8D6-2A34-4A71-A389-98A9871C0F92}"/>
                    </a:ext>
                  </a:extLst>
                </p:cNvPr>
                <p:cNvPicPr/>
                <p:nvPr/>
              </p:nvPicPr>
              <p:blipFill>
                <a:blip r:embed="rId57" cstate="print"/>
                <a:stretch>
                  <a:fillRect/>
                </a:stretch>
              </p:blipFill>
              <p:spPr>
                <a:xfrm>
                  <a:off x="11473865" y="4412923"/>
                  <a:ext cx="192960" cy="8672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2" name="Inhaltsplatzhalter 2">
            <a:extLst>
              <a:ext uri="{FF2B5EF4-FFF2-40B4-BE49-F238E27FC236}">
                <a16:creationId xmlns:a16="http://schemas.microsoft.com/office/drawing/2014/main" id="{A9463E00-9D11-44AC-922E-BEA8A2F7B133}"/>
              </a:ext>
            </a:extLst>
          </p:cNvPr>
          <p:cNvSpPr txBox="1">
            <a:spLocks/>
          </p:cNvSpPr>
          <p:nvPr/>
        </p:nvSpPr>
        <p:spPr>
          <a:xfrm rot="3218960">
            <a:off x="8508074" y="3659770"/>
            <a:ext cx="4263766" cy="543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/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bg1">
                      <a:alpha val="78000"/>
                    </a:schemeClr>
                  </a:glow>
                </a:effectLst>
              </a:rPr>
              <a:t>Wir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bg1">
                      <a:alpha val="78000"/>
                    </a:schemeClr>
                  </a:glow>
                </a:effectLst>
              </a:rPr>
              <a:t> 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bg1">
                      <a:alpha val="78000"/>
                    </a:schemeClr>
                  </a:glow>
                </a:effectLst>
              </a:rPr>
              <a:t>brauchen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bg1">
                      <a:alpha val="78000"/>
                    </a:schemeClr>
                  </a:glow>
                </a:effectLst>
              </a:rPr>
              <a:t> DEINE 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bg1">
                      <a:alpha val="78000"/>
                    </a:schemeClr>
                  </a:glow>
                </a:effectLst>
              </a:rPr>
              <a:t>Hilfe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bg1">
                    <a:alpha val="78000"/>
                  </a:schemeClr>
                </a:glow>
              </a:effectLst>
            </a:endParaRPr>
          </a:p>
          <a:p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bg1">
                    <a:alpha val="78000"/>
                  </a:schemeClr>
                </a:glow>
              </a:effectLst>
            </a:endParaRPr>
          </a:p>
        </p:txBody>
      </p:sp>
      <p:sp>
        <p:nvSpPr>
          <p:cNvPr id="43" name="Inhaltsplatzhalter 2">
            <a:extLst>
              <a:ext uri="{FF2B5EF4-FFF2-40B4-BE49-F238E27FC236}">
                <a16:creationId xmlns:a16="http://schemas.microsoft.com/office/drawing/2014/main" id="{601F69F6-A314-485F-A3F7-8DACFEDEB89D}"/>
              </a:ext>
            </a:extLst>
          </p:cNvPr>
          <p:cNvSpPr txBox="1">
            <a:spLocks/>
          </p:cNvSpPr>
          <p:nvPr/>
        </p:nvSpPr>
        <p:spPr>
          <a:xfrm>
            <a:off x="8861334" y="0"/>
            <a:ext cx="3299136" cy="214773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288000" rIns="91440" bIns="45720" rtlCol="0">
            <a:normAutofit/>
            <a:scene3d>
              <a:camera prst="orthographicFront"/>
              <a:lightRig rig="threePt" dir="t"/>
            </a:scene3d>
            <a:sp3d>
              <a:bevelT w="25400" h="101600"/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400" dirty="0"/>
              <a:t>Etwas kann besser gemacht werden oder etwas fehlt?</a:t>
            </a:r>
          </a:p>
          <a:p>
            <a:pPr marL="0" indent="0" algn="ctr">
              <a:buNone/>
            </a:pPr>
            <a:r>
              <a:rPr lang="de-DE" sz="2400" dirty="0"/>
              <a:t>Geh‘ voran und tue es!</a:t>
            </a:r>
            <a:endParaRPr lang="en-US" sz="24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813794C-B026-4E5D-A079-AFB5894542E4}"/>
              </a:ext>
            </a:extLst>
          </p:cNvPr>
          <p:cNvSpPr/>
          <p:nvPr/>
        </p:nvSpPr>
        <p:spPr>
          <a:xfrm>
            <a:off x="5264024" y="4283976"/>
            <a:ext cx="111120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DE" sz="2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AD4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EUCH</a:t>
            </a:r>
            <a:endParaRPr lang="en-US" sz="2800" dirty="0">
              <a:ln>
                <a:solidFill>
                  <a:schemeClr val="accent6">
                    <a:lumMod val="50000"/>
                  </a:schemeClr>
                </a:solidFill>
              </a:ln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2BD0A94A-4C92-43F0-82E1-9B8B8549C397}"/>
              </a:ext>
            </a:extLst>
          </p:cNvPr>
          <p:cNvPicPr>
            <a:picLocks noChangeAspect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897" y="868049"/>
            <a:ext cx="3545742" cy="265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1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6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5689628-F318-41A9-BCCB-8E6511B88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77282"/>
            <a:ext cx="10871200" cy="4351338"/>
          </a:xfrm>
        </p:spPr>
        <p:txBody>
          <a:bodyPr>
            <a:normAutofit/>
          </a:bodyPr>
          <a:lstStyle/>
          <a:p>
            <a:r>
              <a:rPr lang="de-DE" dirty="0"/>
              <a:t>Infopoint: </a:t>
            </a:r>
          </a:p>
          <a:p>
            <a:pPr lvl="1"/>
            <a:r>
              <a:rPr lang="de-DE" dirty="0"/>
              <a:t>Aktuelles, ….</a:t>
            </a:r>
          </a:p>
          <a:p>
            <a:pPr lvl="1"/>
            <a:r>
              <a:rPr lang="de-DE" b="1" dirty="0"/>
              <a:t>Dokumente: </a:t>
            </a:r>
            <a:r>
              <a:rPr lang="de-DE" sz="2200" dirty="0"/>
              <a:t>Haftungsausschluss, Mitgliedsantrag, AGBs, Satzung, Hausordnung,</a:t>
            </a:r>
            <a:r>
              <a:rPr lang="en-US" sz="2200" dirty="0"/>
              <a:t> </a:t>
            </a:r>
            <a:r>
              <a:rPr lang="en-US" sz="2200" dirty="0" err="1"/>
              <a:t>Einweisungsunterlagen</a:t>
            </a:r>
            <a:r>
              <a:rPr lang="en-US" sz="2200" dirty="0"/>
              <a:t>, …</a:t>
            </a:r>
            <a:endParaRPr lang="de-DE" sz="2200" dirty="0"/>
          </a:p>
          <a:p>
            <a:r>
              <a:rPr lang="de-DE" dirty="0"/>
              <a:t>Webseite:</a:t>
            </a:r>
          </a:p>
          <a:p>
            <a:pPr lvl="1"/>
            <a:r>
              <a:rPr lang="de-DE" dirty="0"/>
              <a:t>… Veranstaltungen, Dokumente, Google </a:t>
            </a:r>
            <a:r>
              <a:rPr lang="de-DE" dirty="0" err="1"/>
              <a:t>Docs</a:t>
            </a:r>
            <a:r>
              <a:rPr lang="de-DE" dirty="0"/>
              <a:t> für Unterweisungen, …</a:t>
            </a:r>
          </a:p>
          <a:p>
            <a:r>
              <a:rPr lang="de-DE" dirty="0" err="1"/>
              <a:t>Slack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Kommunikation untereinander</a:t>
            </a:r>
          </a:p>
          <a:p>
            <a:r>
              <a:rPr lang="de-DE" dirty="0"/>
              <a:t>Newsletter (unregelmäßig), Mitgliederversammlungen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3CBFFDD-3E50-4A11-B599-BCF705E04F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1899" r="1166" b="7508"/>
          <a:stretch/>
        </p:blipFill>
        <p:spPr>
          <a:xfrm>
            <a:off x="0" y="803437"/>
            <a:ext cx="12192000" cy="559228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F4F20F6-37AB-4ACC-B272-C989BDECD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Informationen &amp; Dokumente: https://www.makerspace-darmstadt.de/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18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F20F6-37AB-4ACC-B272-C989BDECD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Informationen &amp; Dokumente: wiki.makerspace-darmstadt.de</a:t>
            </a:r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CBBC6AA-9618-4599-93E5-BB8E51F61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308" y="852469"/>
            <a:ext cx="9708292" cy="515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68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akerspace">
      <a:majorFont>
        <a:latin typeface="Robot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1363</Words>
  <Application>Microsoft Office PowerPoint</Application>
  <PresentationFormat>Breitbild</PresentationFormat>
  <Paragraphs>173</Paragraphs>
  <Slides>20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7" baseType="lpstr">
      <vt:lpstr>Arial</vt:lpstr>
      <vt:lpstr>Calibri</vt:lpstr>
      <vt:lpstr>Roboto</vt:lpstr>
      <vt:lpstr>Roboto </vt:lpstr>
      <vt:lpstr>Roboto Condensed</vt:lpstr>
      <vt:lpstr>Roboto Light</vt:lpstr>
      <vt:lpstr>Office Theme</vt:lpstr>
      <vt:lpstr>PowerPoint-Präsentation</vt:lpstr>
      <vt:lpstr>Warum das Ganze heute?</vt:lpstr>
      <vt:lpstr>Bürgerwerkstatt – Zugang zu Werkzeug und Know-How</vt:lpstr>
      <vt:lpstr>Was wir tun:</vt:lpstr>
      <vt:lpstr>Unsere Struktur</vt:lpstr>
      <vt:lpstr>Organigramm</vt:lpstr>
      <vt:lpstr>Was ist für den Makerspace Notwendig?</vt:lpstr>
      <vt:lpstr>Informationen &amp; Dokumente: https://www.makerspace-darmstadt.de/</vt:lpstr>
      <vt:lpstr>Informationen &amp; Dokumente: wiki.makerspace-darmstadt.de</vt:lpstr>
      <vt:lpstr>Informationen &amp; Dokumente: Slack</vt:lpstr>
      <vt:lpstr>Nutzung der Werkstatt – Wie läuft das im Detail? Zugang zur Werkstatt – Wie kommt man rein?</vt:lpstr>
      <vt:lpstr>Nutzung der Werkstatt – Wie läuft das im Detail? Nutzung von Werkzeug und Maschinen</vt:lpstr>
      <vt:lpstr>Wie funktioniert das mit den Sicherheitsunterweisungen?</vt:lpstr>
      <vt:lpstr>Wie funktioniert das mit den Sicherheitsunterweisungen?</vt:lpstr>
      <vt:lpstr>Wie funktioniert das mit den Sicherheitsunterweisungen? Woher bekomme ich eine Einweisung?</vt:lpstr>
      <vt:lpstr>Entsorgungswege (im Entsorgungskonzept umfänglich geregelt, Dokumentationspflicht)</vt:lpstr>
      <vt:lpstr>Überblick: Das erwarten wir von dir</vt:lpstr>
      <vt:lpstr>Wie werde ich Mitglied? </vt:lpstr>
      <vt:lpstr>Schlüsselkarte: </vt:lpstr>
      <vt:lpstr>Wie erhalte ich eine Schlüsselkarte?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Makerspace Darmstadt e.V.</dc:title>
  <dc:creator>nico</dc:creator>
  <cp:lastModifiedBy>Ansgar Schaefer</cp:lastModifiedBy>
  <cp:revision>380</cp:revision>
  <dcterms:created xsi:type="dcterms:W3CDTF">2016-01-18T21:00:56Z</dcterms:created>
  <dcterms:modified xsi:type="dcterms:W3CDTF">2022-02-25T17:16:18Z</dcterms:modified>
</cp:coreProperties>
</file>