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79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02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36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88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67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29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430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5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05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58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00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E3CFC3-1983-45A0-A03D-4DE255302D3C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AAB05-D86E-4F2B-B86A-31881355C42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46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A0F1B-1C29-D031-2874-2ACC1961F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806623"/>
            <a:ext cx="7429500" cy="1103411"/>
          </a:xfrm>
        </p:spPr>
        <p:txBody>
          <a:bodyPr>
            <a:noAutofit/>
          </a:bodyPr>
          <a:lstStyle/>
          <a:p>
            <a:r>
              <a:rPr lang="de-DE" sz="7800" dirty="0">
                <a:latin typeface="Arial Black" panose="020B0A04020102020204" pitchFamily="34" charset="0"/>
              </a:rPr>
              <a:t>Mülleimer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54A411-CF8A-1E05-55FF-3930E5DA7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070" y="1793899"/>
            <a:ext cx="8773886" cy="4726004"/>
          </a:xfrm>
        </p:spPr>
        <p:txBody>
          <a:bodyPr>
            <a:noAutofit/>
          </a:bodyPr>
          <a:lstStyle/>
          <a:p>
            <a:pPr algn="l">
              <a:spcBef>
                <a:spcPts val="1200"/>
              </a:spcBef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diesem Mülleimer gehört: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immer eine Mülltüte!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(aus dem Vorratsrohr an der Wand)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Restmüll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in Kleinmengen 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(Größere Mengen bitte mit nach Hause nehmen und selbst entsorgen)</a:t>
            </a:r>
          </a:p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Keine spitzen Gegenstände 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(Diese können direkt in den Müllcontainer vor der Tür) </a:t>
            </a:r>
          </a:p>
          <a:p>
            <a:pPr>
              <a:spcBef>
                <a:spcPts val="1200"/>
              </a:spcBef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Ist der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Müllcontainer fast voll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dann bescheid geben im Slack unter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#drahtzumvorstand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Beachte den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Müllkalender zur Abholung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der Wertstofftonnen.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Bei Müllüberlauf schließt der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Makerspace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bis zur Müllabfuhr.</a:t>
            </a:r>
          </a:p>
          <a:p>
            <a:pPr algn="l">
              <a:spcBef>
                <a:spcPts val="1200"/>
              </a:spcBef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1200"/>
              </a:spcBef>
            </a:pPr>
            <a:endParaRPr lang="de-DE" sz="2000" dirty="0"/>
          </a:p>
          <a:p>
            <a:pPr algn="l">
              <a:spcBef>
                <a:spcPts val="1200"/>
              </a:spcBef>
            </a:pPr>
            <a:endParaRPr lang="de-DE" sz="20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1B29676-6E1F-AAF2-71CD-C0DDF47A01AC}"/>
              </a:ext>
            </a:extLst>
          </p:cNvPr>
          <p:cNvSpPr/>
          <p:nvPr/>
        </p:nvSpPr>
        <p:spPr>
          <a:xfrm>
            <a:off x="293434" y="338097"/>
            <a:ext cx="9371159" cy="621638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368D67-77C1-B2CC-F66B-95D2E4A9F01F}"/>
              </a:ext>
            </a:extLst>
          </p:cNvPr>
          <p:cNvGrpSpPr/>
          <p:nvPr/>
        </p:nvGrpSpPr>
        <p:grpSpPr>
          <a:xfrm>
            <a:off x="7806265" y="806623"/>
            <a:ext cx="1562101" cy="2021101"/>
            <a:chOff x="7806265" y="806623"/>
            <a:chExt cx="1562101" cy="2021101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C2A34283-3437-49F1-C647-091297D74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6266" y="806623"/>
              <a:ext cx="1562100" cy="1552575"/>
            </a:xfrm>
            <a:prstGeom prst="rect">
              <a:avLst/>
            </a:prstGeom>
          </p:spPr>
        </p:pic>
        <p:sp>
          <p:nvSpPr>
            <p:cNvPr id="11" name="Untertitel 2">
              <a:extLst>
                <a:ext uri="{FF2B5EF4-FFF2-40B4-BE49-F238E27FC236}">
                  <a16:creationId xmlns:a16="http://schemas.microsoft.com/office/drawing/2014/main" id="{6F4FCC17-9359-5079-0708-8F714A95B4F2}"/>
                </a:ext>
              </a:extLst>
            </p:cNvPr>
            <p:cNvSpPr txBox="1">
              <a:spLocks/>
            </p:cNvSpPr>
            <p:nvPr/>
          </p:nvSpPr>
          <p:spPr>
            <a:xfrm>
              <a:off x="7806265" y="2243062"/>
              <a:ext cx="1559691" cy="58466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Hier weitere Infos </a:t>
              </a:r>
            </a:p>
            <a:p>
              <a:pPr>
                <a:spcBef>
                  <a:spcPts val="600"/>
                </a:spcBef>
              </a:pP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www.wiki.makerspace-darmstadt.de/x/bQEbCg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607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93E2B-A24B-7803-8A5C-F870A0C70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508985"/>
          </a:xfrm>
        </p:spPr>
        <p:txBody>
          <a:bodyPr>
            <a:normAutofit fontScale="90000"/>
          </a:bodyPr>
          <a:lstStyle/>
          <a:p>
            <a:pPr algn="ctr"/>
            <a:r>
              <a:rPr lang="de-DE" sz="5850" dirty="0">
                <a:latin typeface="Arial Black" panose="020B0A04020102020204" pitchFamily="34" charset="0"/>
              </a:rPr>
              <a:t>Mülltonnen rausstellen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882B12-6859-850E-C9D2-AE3E9F5F6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2088628"/>
            <a:ext cx="8543925" cy="42737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Ist heute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Montag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oder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Mittwoch?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Dann prüfe Müllkalender </a:t>
            </a:r>
          </a:p>
          <a:p>
            <a:pPr marL="0" indent="0" algn="ctr">
              <a:buNone/>
            </a:pPr>
            <a:r>
              <a:rPr lang="de-DE" dirty="0">
                <a:latin typeface="Arial Black" panose="020B0A04020102020204" pitchFamily="34" charset="0"/>
              </a:rPr>
              <a:t>und stelle die passende Tonne raus</a:t>
            </a:r>
          </a:p>
          <a:p>
            <a:pPr marL="0" indent="0" algn="ctr">
              <a:buNone/>
            </a:pPr>
            <a:endParaRPr lang="de-DE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 Black" panose="020B0A040201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D234D82-6760-1704-FA38-58D6CBCE7BFC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3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898E60-7435-6CD8-CC65-FF171FE5B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2088629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18C3418A-5471-1521-2729-40212959D4C0}"/>
              </a:ext>
            </a:extLst>
          </p:cNvPr>
          <p:cNvSpPr txBox="1">
            <a:spLocks/>
          </p:cNvSpPr>
          <p:nvPr/>
        </p:nvSpPr>
        <p:spPr>
          <a:xfrm>
            <a:off x="577982" y="3589654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Hier weitere Infos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2913550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9A4F2E-9997-7405-9C05-4372E768D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0CE3D3-241D-A612-337C-310A47A74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247" y="1197537"/>
            <a:ext cx="8543925" cy="30299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Wenn Müllcontainer voll: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bescheid geben in </a:t>
            </a:r>
          </a:p>
          <a:p>
            <a:pPr marL="0" indent="0" algn="ctr">
              <a:buNone/>
            </a:pP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#drahtzumvorstand</a:t>
            </a:r>
          </a:p>
          <a:p>
            <a:pPr marL="0" indent="0" algn="ctr">
              <a:buNone/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https://wiki.makerspace-darmstadt.de/x/bQEbCg</a:t>
            </a:r>
          </a:p>
          <a:p>
            <a:pPr marL="0" indent="0" algn="ctr"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3748C1C-3CF0-0837-3DFE-137D81378CA0}"/>
              </a:ext>
            </a:extLst>
          </p:cNvPr>
          <p:cNvSpPr/>
          <p:nvPr/>
        </p:nvSpPr>
        <p:spPr>
          <a:xfrm>
            <a:off x="293434" y="268941"/>
            <a:ext cx="9371159" cy="6370064"/>
          </a:xfrm>
          <a:prstGeom prst="roundRect">
            <a:avLst/>
          </a:prstGeom>
          <a:noFill/>
          <a:ln w="127000">
            <a:solidFill>
              <a:srgbClr val="00B050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303F71-A612-250C-BCDE-C5F41FF4F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160" y="4467094"/>
            <a:ext cx="1562100" cy="1552575"/>
          </a:xfrm>
          <a:prstGeom prst="rect">
            <a:avLst/>
          </a:prstGeom>
        </p:spPr>
      </p:pic>
      <p:sp>
        <p:nvSpPr>
          <p:cNvPr id="9" name="Untertitel 2">
            <a:extLst>
              <a:ext uri="{FF2B5EF4-FFF2-40B4-BE49-F238E27FC236}">
                <a16:creationId xmlns:a16="http://schemas.microsoft.com/office/drawing/2014/main" id="{B9BB5E63-EC36-D747-5D06-DD0559A82B2F}"/>
              </a:ext>
            </a:extLst>
          </p:cNvPr>
          <p:cNvSpPr txBox="1">
            <a:spLocks/>
          </p:cNvSpPr>
          <p:nvPr/>
        </p:nvSpPr>
        <p:spPr>
          <a:xfrm>
            <a:off x="4015106" y="6019669"/>
            <a:ext cx="1768209" cy="379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Hier weitere Infos</a:t>
            </a: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913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Application>Microsoft Office PowerPoint</Application>
  <PresentationFormat>A4-Papier (210 x 297 mm)</PresentationFormat>
  <Paragraphs>27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Arial Black</vt:lpstr>
      <vt:lpstr>Office</vt:lpstr>
      <vt:lpstr>Mülleimer</vt:lpstr>
      <vt:lpstr>Mülltonnen rausstellen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Maker Space</dc:creator>
  <cp:lastModifiedBy>Florian Plath</cp:lastModifiedBy>
  <cp:revision>4</cp:revision>
  <cp:lastPrinted>2025-02-10T19:34:33Z</cp:lastPrinted>
  <dcterms:created xsi:type="dcterms:W3CDTF">2025-02-10T18:53:14Z</dcterms:created>
  <dcterms:modified xsi:type="dcterms:W3CDTF">2025-02-13T23:27:03Z</dcterms:modified>
</cp:coreProperties>
</file>