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79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02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3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88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7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29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30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5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05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58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00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E3CFC3-1983-45A0-A03D-4DE255302D3C}" type="datetimeFigureOut">
              <a:rPr lang="de-DE" smtClean="0"/>
              <a:t>14.02.2025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46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A0F1B-1C29-D031-2874-2ACC1961F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404849"/>
            <a:ext cx="7429500" cy="1552575"/>
          </a:xfrm>
        </p:spPr>
        <p:txBody>
          <a:bodyPr anchor="ctr">
            <a:noAutofit/>
          </a:bodyPr>
          <a:lstStyle/>
          <a:p>
            <a:r>
              <a:rPr lang="de-DE" sz="7800" dirty="0">
                <a:latin typeface="Arial Black" panose="020B0A04020102020204" pitchFamily="34" charset="0"/>
              </a:rPr>
              <a:t>Mülleimer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4A411-CF8A-1E05-55FF-3930E5DA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070" y="1765978"/>
            <a:ext cx="8773886" cy="4753925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In diesen Mülleimer gehört: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immer eine Mülltüte aus dem Vorratsrohr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(Neue Rollen befinden sich in der Schublade unter dem Herd)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Keine schweren oder spitzen Gegenstände 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(Diese können direkt in den Müllcontainer vor der Tür) 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Restmüll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in Kleinmengen 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(Größere Mengen bitte mit nach Hause nehmen und selbst entsorgen)</a:t>
            </a:r>
          </a:p>
          <a:p>
            <a:pPr>
              <a:spcBef>
                <a:spcPts val="1200"/>
              </a:spcBef>
            </a:pP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Ist diese Mülltonne voll, dann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leere die Tonne in den Müllcontainer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aus.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(Sie ist voll, wenn sich der Deckel nicht mehr ordentlich schließen lässt)</a:t>
            </a: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Ist der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Müllcontainer fast voll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dann gebe im Slack unter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#DrahtzumVorstand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Bescheid.</a:t>
            </a: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Beachte den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Müllkalender zur Abholung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der Wertstofftonnen.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1800" dirty="0">
                <a:latin typeface="ArialMT"/>
              </a:rPr>
              <a:t>Bei Müllüberfluss </a:t>
            </a:r>
            <a:r>
              <a:rPr lang="de-DE" sz="1800" b="0" i="0" u="none" strike="noStrike" baseline="0" dirty="0">
                <a:latin typeface="ArialMT"/>
              </a:rPr>
              <a:t>schließt der Makerspace bis der Müll entsorgt wurde.</a:t>
            </a:r>
            <a:endParaRPr lang="de-DE" sz="2000" dirty="0"/>
          </a:p>
          <a:p>
            <a:pPr algn="l">
              <a:spcBef>
                <a:spcPts val="1200"/>
              </a:spcBef>
            </a:pPr>
            <a:endParaRPr lang="de-DE" sz="20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1B29676-6E1F-AAF2-71CD-C0DDF47A01AC}"/>
              </a:ext>
            </a:extLst>
          </p:cNvPr>
          <p:cNvSpPr/>
          <p:nvPr/>
        </p:nvSpPr>
        <p:spPr>
          <a:xfrm>
            <a:off x="293434" y="338097"/>
            <a:ext cx="9371159" cy="621638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368D67-77C1-B2CC-F66B-95D2E4A9F01F}"/>
              </a:ext>
            </a:extLst>
          </p:cNvPr>
          <p:cNvGrpSpPr/>
          <p:nvPr/>
        </p:nvGrpSpPr>
        <p:grpSpPr>
          <a:xfrm>
            <a:off x="7953173" y="1661277"/>
            <a:ext cx="1562101" cy="2069961"/>
            <a:chOff x="7806265" y="806623"/>
            <a:chExt cx="1562101" cy="2069961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2A34283-3437-49F1-C647-091297D74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6266" y="806623"/>
              <a:ext cx="1562100" cy="1552575"/>
            </a:xfrm>
            <a:prstGeom prst="rect">
              <a:avLst/>
            </a:prstGeom>
          </p:spPr>
        </p:pic>
        <p:sp>
          <p:nvSpPr>
            <p:cNvPr id="11" name="Untertitel 2">
              <a:extLst>
                <a:ext uri="{FF2B5EF4-FFF2-40B4-BE49-F238E27FC236}">
                  <a16:creationId xmlns:a16="http://schemas.microsoft.com/office/drawing/2014/main" id="{6F4FCC17-9359-5079-0708-8F714A95B4F2}"/>
                </a:ext>
              </a:extLst>
            </p:cNvPr>
            <p:cNvSpPr txBox="1">
              <a:spLocks/>
            </p:cNvSpPr>
            <p:nvPr/>
          </p:nvSpPr>
          <p:spPr>
            <a:xfrm>
              <a:off x="7806265" y="2291922"/>
              <a:ext cx="1559691" cy="58466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Weitere Infos</a:t>
              </a:r>
            </a:p>
            <a:p>
              <a:pPr>
                <a:spcBef>
                  <a:spcPts val="600"/>
                </a:spcBef>
              </a:pP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www.wiki.makerspace-darmstadt.de/x/bQEbCg</a:t>
              </a:r>
            </a:p>
          </p:txBody>
        </p:sp>
      </p:grp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8DE13BE-54F9-2AE3-972A-B153A63C5DBA}"/>
              </a:ext>
            </a:extLst>
          </p:cNvPr>
          <p:cNvCxnSpPr>
            <a:cxnSpLocks/>
          </p:cNvCxnSpPr>
          <p:nvPr/>
        </p:nvCxnSpPr>
        <p:spPr>
          <a:xfrm flipH="1">
            <a:off x="772593" y="4268585"/>
            <a:ext cx="836081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07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93E2B-A24B-7803-8A5C-F870A0C70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508985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850" dirty="0">
                <a:latin typeface="Arial Black" panose="020B0A04020102020204" pitchFamily="34" charset="0"/>
              </a:rPr>
              <a:t>Mülltonnen rausstellen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882B12-6859-850E-C9D2-AE3E9F5F6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2088628"/>
            <a:ext cx="8543925" cy="42737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Ist heute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Montag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oder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Mittwoch?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Dann prüfe Müllkalender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und stelle die passende Tonne raus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 Black" panose="020B0A040201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D234D82-6760-1704-FA38-58D6CBCE7BFC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98E60-7435-6CD8-CC65-FF171FE5B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2088629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8C3418A-5471-1521-2729-40212959D4C0}"/>
              </a:ext>
            </a:extLst>
          </p:cNvPr>
          <p:cNvSpPr txBox="1">
            <a:spLocks/>
          </p:cNvSpPr>
          <p:nvPr/>
        </p:nvSpPr>
        <p:spPr>
          <a:xfrm>
            <a:off x="577982" y="3589654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Hier weitere Infos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13550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A4F2E-9997-7405-9C05-4372E768D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0CE3D3-241D-A612-337C-310A47A74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47" y="1197537"/>
            <a:ext cx="8543925" cy="30299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Wenn Müllcontainer voll: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bescheid geben in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#drahtzumvorstand</a:t>
            </a:r>
          </a:p>
          <a:p>
            <a:pPr marL="0" indent="0" algn="ctr">
              <a:buNone/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3748C1C-3CF0-0837-3DFE-137D81378CA0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303F71-A612-250C-BCDE-C5F41FF4F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160" y="4467094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B9BB5E63-EC36-D747-5D06-DD0559A82B2F}"/>
              </a:ext>
            </a:extLst>
          </p:cNvPr>
          <p:cNvSpPr txBox="1">
            <a:spLocks/>
          </p:cNvSpPr>
          <p:nvPr/>
        </p:nvSpPr>
        <p:spPr>
          <a:xfrm>
            <a:off x="4015106" y="6019669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Hier weitere Infos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91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191</Words>
  <Application>Microsoft Office PowerPoint</Application>
  <PresentationFormat>A4-Papier (210 x 297 mm)</PresentationFormat>
  <Paragraphs>28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Arial Black</vt:lpstr>
      <vt:lpstr>ArialMT</vt:lpstr>
      <vt:lpstr>Office</vt:lpstr>
      <vt:lpstr>Mülleimer</vt:lpstr>
      <vt:lpstr>Mülltonnen rausstellen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Maker Space</dc:creator>
  <cp:lastModifiedBy>Florian Plath</cp:lastModifiedBy>
  <cp:revision>12</cp:revision>
  <cp:lastPrinted>2025-02-14T00:17:00Z</cp:lastPrinted>
  <dcterms:created xsi:type="dcterms:W3CDTF">2025-02-10T18:53:14Z</dcterms:created>
  <dcterms:modified xsi:type="dcterms:W3CDTF">2025-02-14T01:00:48Z</dcterms:modified>
</cp:coreProperties>
</file>