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906000" cy="6858000" type="A4"/>
  <p:notesSz cx="6797675" cy="98742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4" d="100"/>
          <a:sy n="124" d="100"/>
        </p:scale>
        <p:origin x="43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3CFC3-1983-45A0-A03D-4DE255302D3C}" type="datetimeFigureOut">
              <a:rPr lang="de-DE" smtClean="0"/>
              <a:t>10.02.2025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AAB05-D86E-4F2B-B86A-31881355C4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5793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3CFC3-1983-45A0-A03D-4DE255302D3C}" type="datetimeFigureOut">
              <a:rPr lang="de-DE" smtClean="0"/>
              <a:t>10.02.2025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AAB05-D86E-4F2B-B86A-31881355C4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7020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3CFC3-1983-45A0-A03D-4DE255302D3C}" type="datetimeFigureOut">
              <a:rPr lang="de-DE" smtClean="0"/>
              <a:t>10.02.2025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AAB05-D86E-4F2B-B86A-31881355C4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2363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3CFC3-1983-45A0-A03D-4DE255302D3C}" type="datetimeFigureOut">
              <a:rPr lang="de-DE" smtClean="0"/>
              <a:t>10.02.2025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AAB05-D86E-4F2B-B86A-31881355C4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9881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3CFC3-1983-45A0-A03D-4DE255302D3C}" type="datetimeFigureOut">
              <a:rPr lang="de-DE" smtClean="0"/>
              <a:t>10.02.2025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AAB05-D86E-4F2B-B86A-31881355C4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0677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3CFC3-1983-45A0-A03D-4DE255302D3C}" type="datetimeFigureOut">
              <a:rPr lang="de-DE" smtClean="0"/>
              <a:t>10.02.2025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AAB05-D86E-4F2B-B86A-31881355C4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3298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3CFC3-1983-45A0-A03D-4DE255302D3C}" type="datetimeFigureOut">
              <a:rPr lang="de-DE" smtClean="0"/>
              <a:t>10.02.2025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AAB05-D86E-4F2B-B86A-31881355C4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4307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3CFC3-1983-45A0-A03D-4DE255302D3C}" type="datetimeFigureOut">
              <a:rPr lang="de-DE" smtClean="0"/>
              <a:t>10.02.2025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AAB05-D86E-4F2B-B86A-31881355C4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275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3CFC3-1983-45A0-A03D-4DE255302D3C}" type="datetimeFigureOut">
              <a:rPr lang="de-DE" smtClean="0"/>
              <a:t>10.02.2025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AAB05-D86E-4F2B-B86A-31881355C4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8055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3CFC3-1983-45A0-A03D-4DE255302D3C}" type="datetimeFigureOut">
              <a:rPr lang="de-DE" smtClean="0"/>
              <a:t>10.02.2025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AAB05-D86E-4F2B-B86A-31881355C4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581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3CFC3-1983-45A0-A03D-4DE255302D3C}" type="datetimeFigureOut">
              <a:rPr lang="de-DE" smtClean="0"/>
              <a:t>10.02.2025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AAB05-D86E-4F2B-B86A-31881355C4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8001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2E3CFC3-1983-45A0-A03D-4DE255302D3C}" type="datetimeFigureOut">
              <a:rPr lang="de-DE" smtClean="0"/>
              <a:t>10.02.2025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A2AAB05-D86E-4F2B-B86A-31881355C4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9462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AA0F1B-1C29-D031-2874-2ACC1961F6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806623"/>
            <a:ext cx="7429500" cy="1103411"/>
          </a:xfrm>
        </p:spPr>
        <p:txBody>
          <a:bodyPr>
            <a:noAutofit/>
          </a:bodyPr>
          <a:lstStyle/>
          <a:p>
            <a:r>
              <a:rPr lang="de-DE" sz="7800" dirty="0">
                <a:latin typeface="Arial Black" panose="020B0A04020102020204" pitchFamily="34" charset="0"/>
              </a:rPr>
              <a:t>Müll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854A411-CF8A-1E05-55FF-3930E5DA79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2070" y="2081345"/>
            <a:ext cx="8773886" cy="4247885"/>
          </a:xfrm>
        </p:spPr>
        <p:txBody>
          <a:bodyPr>
            <a:normAutofit fontScale="92500" lnSpcReduction="10000"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Mittlere bis größere Mengen Müll </a:t>
            </a:r>
          </a:p>
          <a:p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bitte mit nach Hause nehmen und selbst entsorgen.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Wenn Müllcontainer voll: </a:t>
            </a:r>
          </a:p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bescheid geben in #drahtzumvorstand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Beachte den Müllkalender zur Abholung der kleinen Tonnen.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Bei Müllüberlauf schließt der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makerspace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bis zur Müllabfuhr.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300" dirty="0">
                <a:latin typeface="Arial" panose="020B0604020202020204" pitchFamily="34" charset="0"/>
                <a:cs typeface="Arial" panose="020B0604020202020204" pitchFamily="34" charset="0"/>
              </a:rPr>
              <a:t>https://wiki.makerspace-darmstadt.de/x/bQEbCg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81B29676-6E1F-AAF2-71CD-C0DDF47A01AC}"/>
              </a:ext>
            </a:extLst>
          </p:cNvPr>
          <p:cNvSpPr/>
          <p:nvPr/>
        </p:nvSpPr>
        <p:spPr>
          <a:xfrm>
            <a:off x="293434" y="338097"/>
            <a:ext cx="9371159" cy="6216384"/>
          </a:xfrm>
          <a:prstGeom prst="roundRect">
            <a:avLst/>
          </a:prstGeom>
          <a:noFill/>
          <a:ln w="127000">
            <a:solidFill>
              <a:srgbClr val="00B050"/>
            </a:solidFill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63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C2A34283-3437-49F1-C647-091297D744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5500" y="528770"/>
            <a:ext cx="1562100" cy="1552575"/>
          </a:xfrm>
          <a:prstGeom prst="rect">
            <a:avLst/>
          </a:prstGeom>
        </p:spPr>
      </p:pic>
      <p:sp>
        <p:nvSpPr>
          <p:cNvPr id="11" name="Untertitel 2">
            <a:extLst>
              <a:ext uri="{FF2B5EF4-FFF2-40B4-BE49-F238E27FC236}">
                <a16:creationId xmlns:a16="http://schemas.microsoft.com/office/drawing/2014/main" id="{6F4FCC17-9359-5079-0708-8F714A95B4F2}"/>
              </a:ext>
            </a:extLst>
          </p:cNvPr>
          <p:cNvSpPr txBox="1">
            <a:spLocks/>
          </p:cNvSpPr>
          <p:nvPr/>
        </p:nvSpPr>
        <p:spPr>
          <a:xfrm>
            <a:off x="772445" y="1973648"/>
            <a:ext cx="1768209" cy="3797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50" dirty="0">
                <a:latin typeface="Arial" panose="020B0604020202020204" pitchFamily="34" charset="0"/>
                <a:cs typeface="Arial" panose="020B0604020202020204" pitchFamily="34" charset="0"/>
              </a:rPr>
              <a:t>Hier weitere Infos</a:t>
            </a:r>
            <a:endParaRPr lang="de-DE" sz="1050" dirty="0"/>
          </a:p>
        </p:txBody>
      </p:sp>
    </p:spTree>
    <p:extLst>
      <p:ext uri="{BB962C8B-B14F-4D97-AF65-F5344CB8AC3E}">
        <p14:creationId xmlns:p14="http://schemas.microsoft.com/office/powerpoint/2010/main" val="1516073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B93E2B-A24B-7803-8A5C-F870A0C704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508985"/>
          </a:xfrm>
        </p:spPr>
        <p:txBody>
          <a:bodyPr>
            <a:normAutofit fontScale="90000"/>
          </a:bodyPr>
          <a:lstStyle/>
          <a:p>
            <a:pPr algn="ctr"/>
            <a:r>
              <a:rPr lang="de-DE" sz="5850" dirty="0">
                <a:latin typeface="Arial Black" panose="020B0A04020102020204" pitchFamily="34" charset="0"/>
              </a:rPr>
              <a:t>Mülltonnen rausstellen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F882B12-6859-850E-C9D2-AE3E9F5F6F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2088628"/>
            <a:ext cx="8543925" cy="4273751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de-DE" dirty="0">
                <a:latin typeface="Arial Black" panose="020B0A04020102020204" pitchFamily="34" charset="0"/>
              </a:rPr>
              <a:t>Ist heute </a:t>
            </a:r>
          </a:p>
          <a:p>
            <a:pPr marL="0" indent="0" algn="ctr">
              <a:buNone/>
            </a:pPr>
            <a:r>
              <a:rPr lang="de-DE" dirty="0">
                <a:latin typeface="Arial Black" panose="020B0A04020102020204" pitchFamily="34" charset="0"/>
              </a:rPr>
              <a:t>Montag </a:t>
            </a:r>
          </a:p>
          <a:p>
            <a:pPr marL="0" indent="0" algn="ctr">
              <a:buNone/>
            </a:pPr>
            <a:r>
              <a:rPr lang="de-DE" dirty="0">
                <a:latin typeface="Arial Black" panose="020B0A04020102020204" pitchFamily="34" charset="0"/>
              </a:rPr>
              <a:t>oder </a:t>
            </a:r>
          </a:p>
          <a:p>
            <a:pPr marL="0" indent="0" algn="ctr">
              <a:buNone/>
            </a:pPr>
            <a:r>
              <a:rPr lang="de-DE" dirty="0">
                <a:latin typeface="Arial Black" panose="020B0A04020102020204" pitchFamily="34" charset="0"/>
              </a:rPr>
              <a:t>Mittwoch?</a:t>
            </a:r>
          </a:p>
          <a:p>
            <a:pPr marL="0" indent="0" algn="ctr">
              <a:buNone/>
            </a:pPr>
            <a:endParaRPr lang="de-DE" dirty="0"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r>
              <a:rPr lang="de-DE" dirty="0">
                <a:latin typeface="Arial Black" panose="020B0A04020102020204" pitchFamily="34" charset="0"/>
              </a:rPr>
              <a:t>Dann prüfe Müllkalender </a:t>
            </a:r>
          </a:p>
          <a:p>
            <a:pPr marL="0" indent="0" algn="ctr">
              <a:buNone/>
            </a:pPr>
            <a:r>
              <a:rPr lang="de-DE" dirty="0">
                <a:latin typeface="Arial Black" panose="020B0A04020102020204" pitchFamily="34" charset="0"/>
              </a:rPr>
              <a:t>und stelle die passende Tonne raus</a:t>
            </a:r>
          </a:p>
          <a:p>
            <a:pPr marL="0" indent="0" algn="ctr">
              <a:buNone/>
            </a:pPr>
            <a:endParaRPr lang="de-DE" dirty="0"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r>
              <a:rPr lang="de-DE" sz="1200" dirty="0">
                <a:latin typeface="Arial Black" panose="020B0A04020102020204" pitchFamily="34" charset="0"/>
              </a:rPr>
              <a:t>https://wiki.makerspace-darmstadt.de/x/bQEbCg</a:t>
            </a:r>
          </a:p>
          <a:p>
            <a:pPr marL="0" indent="0" algn="ctr">
              <a:buNone/>
            </a:pPr>
            <a:endParaRPr lang="de-DE" dirty="0"/>
          </a:p>
          <a:p>
            <a:pPr marL="0" indent="0" algn="ctr">
              <a:buNone/>
            </a:pPr>
            <a:endParaRPr lang="de-DE" dirty="0"/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5D234D82-6760-1704-FA38-58D6CBCE7BFC}"/>
              </a:ext>
            </a:extLst>
          </p:cNvPr>
          <p:cNvSpPr/>
          <p:nvPr/>
        </p:nvSpPr>
        <p:spPr>
          <a:xfrm>
            <a:off x="293434" y="268941"/>
            <a:ext cx="9371159" cy="6370064"/>
          </a:xfrm>
          <a:prstGeom prst="roundRect">
            <a:avLst/>
          </a:prstGeom>
          <a:noFill/>
          <a:ln w="127000">
            <a:solidFill>
              <a:srgbClr val="00B050"/>
            </a:solidFill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63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B898E60-7435-6CD8-CC65-FF171FE5B5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037" y="2088629"/>
            <a:ext cx="1562100" cy="1552575"/>
          </a:xfrm>
          <a:prstGeom prst="rect">
            <a:avLst/>
          </a:prstGeom>
        </p:spPr>
      </p:pic>
      <p:sp>
        <p:nvSpPr>
          <p:cNvPr id="9" name="Untertitel 2">
            <a:extLst>
              <a:ext uri="{FF2B5EF4-FFF2-40B4-BE49-F238E27FC236}">
                <a16:creationId xmlns:a16="http://schemas.microsoft.com/office/drawing/2014/main" id="{18C3418A-5471-1521-2729-40212959D4C0}"/>
              </a:ext>
            </a:extLst>
          </p:cNvPr>
          <p:cNvSpPr txBox="1">
            <a:spLocks/>
          </p:cNvSpPr>
          <p:nvPr/>
        </p:nvSpPr>
        <p:spPr>
          <a:xfrm>
            <a:off x="577982" y="3589654"/>
            <a:ext cx="1768209" cy="3797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50" dirty="0">
                <a:latin typeface="Arial" panose="020B0604020202020204" pitchFamily="34" charset="0"/>
                <a:cs typeface="Arial" panose="020B0604020202020204" pitchFamily="34" charset="0"/>
              </a:rPr>
              <a:t>Hier weitere Infos</a:t>
            </a:r>
            <a:endParaRPr lang="de-DE" sz="1050" dirty="0"/>
          </a:p>
        </p:txBody>
      </p:sp>
    </p:spTree>
    <p:extLst>
      <p:ext uri="{BB962C8B-B14F-4D97-AF65-F5344CB8AC3E}">
        <p14:creationId xmlns:p14="http://schemas.microsoft.com/office/powerpoint/2010/main" val="29135506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9A4F2E-9997-7405-9C05-4372E768DD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40CE3D3-241D-A612-337C-310A47A74B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7247" y="1197537"/>
            <a:ext cx="8543925" cy="302994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de-DE" sz="4800" dirty="0">
                <a:latin typeface="Arial" panose="020B0604020202020204" pitchFamily="34" charset="0"/>
                <a:cs typeface="Arial" panose="020B0604020202020204" pitchFamily="34" charset="0"/>
              </a:rPr>
              <a:t>Wenn Müllcontainer voll: </a:t>
            </a:r>
          </a:p>
          <a:p>
            <a:pPr marL="0" indent="0" algn="ctr">
              <a:buNone/>
            </a:pPr>
            <a:r>
              <a:rPr lang="de-DE" sz="4800" dirty="0">
                <a:latin typeface="Arial" panose="020B0604020202020204" pitchFamily="34" charset="0"/>
                <a:cs typeface="Arial" panose="020B0604020202020204" pitchFamily="34" charset="0"/>
              </a:rPr>
              <a:t>bescheid geben in </a:t>
            </a:r>
          </a:p>
          <a:p>
            <a:pPr marL="0" indent="0" algn="ctr">
              <a:buNone/>
            </a:pPr>
            <a:r>
              <a:rPr lang="de-DE" sz="4800" dirty="0">
                <a:latin typeface="Arial" panose="020B0604020202020204" pitchFamily="34" charset="0"/>
                <a:cs typeface="Arial" panose="020B0604020202020204" pitchFamily="34" charset="0"/>
              </a:rPr>
              <a:t>#drahtzumvorstand</a:t>
            </a:r>
          </a:p>
          <a:p>
            <a:pPr marL="0" indent="0" algn="ctr">
              <a:buNone/>
            </a:pP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https://wiki.makerspace-darmstadt.de/x/bQEbCg</a:t>
            </a:r>
          </a:p>
          <a:p>
            <a:pPr marL="0" indent="0" algn="ctr">
              <a:buNone/>
            </a:pP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de-DE" dirty="0"/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A3748C1C-3CF0-0837-3DFE-137D81378CA0}"/>
              </a:ext>
            </a:extLst>
          </p:cNvPr>
          <p:cNvSpPr/>
          <p:nvPr/>
        </p:nvSpPr>
        <p:spPr>
          <a:xfrm>
            <a:off x="293434" y="268941"/>
            <a:ext cx="9371159" cy="6370064"/>
          </a:xfrm>
          <a:prstGeom prst="roundRect">
            <a:avLst/>
          </a:prstGeom>
          <a:noFill/>
          <a:ln w="127000">
            <a:solidFill>
              <a:srgbClr val="00B050"/>
            </a:solidFill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6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A1303F71-A612-250C-BCDE-C5F41FF4FF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8160" y="4467094"/>
            <a:ext cx="1562100" cy="1552575"/>
          </a:xfrm>
          <a:prstGeom prst="rect">
            <a:avLst/>
          </a:prstGeom>
        </p:spPr>
      </p:pic>
      <p:sp>
        <p:nvSpPr>
          <p:cNvPr id="9" name="Untertitel 2">
            <a:extLst>
              <a:ext uri="{FF2B5EF4-FFF2-40B4-BE49-F238E27FC236}">
                <a16:creationId xmlns:a16="http://schemas.microsoft.com/office/drawing/2014/main" id="{B9BB5E63-EC36-D747-5D06-DD0559A82B2F}"/>
              </a:ext>
            </a:extLst>
          </p:cNvPr>
          <p:cNvSpPr txBox="1">
            <a:spLocks/>
          </p:cNvSpPr>
          <p:nvPr/>
        </p:nvSpPr>
        <p:spPr>
          <a:xfrm>
            <a:off x="4015106" y="6019669"/>
            <a:ext cx="1768209" cy="3797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Hier weitere Infos</a:t>
            </a: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979133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110</Words>
  <Application>Microsoft Office PowerPoint</Application>
  <PresentationFormat>A4-Papier (210 x 297 mm)</PresentationFormat>
  <Paragraphs>30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Arial Black</vt:lpstr>
      <vt:lpstr>Office</vt:lpstr>
      <vt:lpstr>Müll</vt:lpstr>
      <vt:lpstr>Mülltonnen rausstellen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Maker Space</dc:creator>
  <cp:lastModifiedBy>Maker Space</cp:lastModifiedBy>
  <cp:revision>3</cp:revision>
  <cp:lastPrinted>2025-02-10T19:34:33Z</cp:lastPrinted>
  <dcterms:created xsi:type="dcterms:W3CDTF">2025-02-10T18:53:14Z</dcterms:created>
  <dcterms:modified xsi:type="dcterms:W3CDTF">2025-02-10T19:51:52Z</dcterms:modified>
</cp:coreProperties>
</file>